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704" r:id="rId4"/>
    <p:sldMasterId id="2147483708" r:id="rId5"/>
  </p:sldMasterIdLst>
  <p:notesMasterIdLst>
    <p:notesMasterId r:id="rId30"/>
  </p:notesMasterIdLst>
  <p:sldIdLst>
    <p:sldId id="721" r:id="rId6"/>
    <p:sldId id="710" r:id="rId7"/>
    <p:sldId id="722" r:id="rId8"/>
    <p:sldId id="723" r:id="rId9"/>
    <p:sldId id="727" r:id="rId10"/>
    <p:sldId id="707" r:id="rId11"/>
    <p:sldId id="704" r:id="rId12"/>
    <p:sldId id="719" r:id="rId13"/>
    <p:sldId id="711" r:id="rId14"/>
    <p:sldId id="692" r:id="rId15"/>
    <p:sldId id="703" r:id="rId16"/>
    <p:sldId id="699" r:id="rId17"/>
    <p:sldId id="701" r:id="rId18"/>
    <p:sldId id="698" r:id="rId19"/>
    <p:sldId id="385" r:id="rId20"/>
    <p:sldId id="728" r:id="rId21"/>
    <p:sldId id="729" r:id="rId22"/>
    <p:sldId id="717" r:id="rId23"/>
    <p:sldId id="725" r:id="rId24"/>
    <p:sldId id="726" r:id="rId25"/>
    <p:sldId id="731" r:id="rId26"/>
    <p:sldId id="730" r:id="rId27"/>
    <p:sldId id="709" r:id="rId28"/>
    <p:sldId id="6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FF8132"/>
    <a:srgbClr val="FF4814"/>
    <a:srgbClr val="ED4F09"/>
    <a:srgbClr val="FF4502"/>
    <a:srgbClr val="FF9300"/>
    <a:srgbClr val="4C9BD3"/>
    <a:srgbClr val="07A398"/>
    <a:srgbClr val="A2D4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8766" autoAdjust="0"/>
  </p:normalViewPr>
  <p:slideViewPr>
    <p:cSldViewPr snapToGrid="0" showGuides="1">
      <p:cViewPr>
        <p:scale>
          <a:sx n="78" d="100"/>
          <a:sy n="78" d="100"/>
        </p:scale>
        <p:origin x="1240" y="4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1" dirty="0" err="1"/>
              <a:t>Thống</a:t>
            </a:r>
            <a:r>
              <a:rPr lang="en-US" sz="1600" b="1" i="1" baseline="0" dirty="0"/>
              <a:t> </a:t>
            </a:r>
            <a:r>
              <a:rPr lang="en-US" sz="1600" b="1" i="1" baseline="0" dirty="0" err="1"/>
              <a:t>kê</a:t>
            </a:r>
            <a:r>
              <a:rPr lang="en-US" sz="1600" b="1" i="1" baseline="0" dirty="0"/>
              <a:t> </a:t>
            </a:r>
            <a:r>
              <a:rPr lang="en-US" sz="1600" b="1" i="1" baseline="0" dirty="0" err="1"/>
              <a:t>tấn</a:t>
            </a:r>
            <a:r>
              <a:rPr lang="en-US" sz="1600" b="1" i="1" baseline="0" dirty="0"/>
              <a:t> </a:t>
            </a:r>
            <a:r>
              <a:rPr lang="en-US" sz="1600" b="1" i="1" baseline="0" dirty="0" err="1"/>
              <a:t>công</a:t>
            </a:r>
            <a:r>
              <a:rPr lang="en-US" sz="1600" b="1" i="1" baseline="0" dirty="0"/>
              <a:t> </a:t>
            </a:r>
            <a:r>
              <a:rPr lang="en-US" sz="1600" b="1" i="1" baseline="0" dirty="0" err="1"/>
              <a:t>vào</a:t>
            </a:r>
            <a:r>
              <a:rPr lang="en-US" sz="1600" b="1" i="1" baseline="0" dirty="0"/>
              <a:t> websites </a:t>
            </a:r>
            <a:r>
              <a:rPr lang="en-US" sz="1600" b="1" i="1" baseline="0" dirty="0" err="1"/>
              <a:t>Việt</a:t>
            </a:r>
            <a:r>
              <a:rPr lang="en-US" sz="1600" b="1" i="1" baseline="0" dirty="0"/>
              <a:t> Nam</a:t>
            </a:r>
            <a:endParaRPr lang="en-US" sz="1600" b="1"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VN"/>
        </a:p>
      </c:txPr>
    </c:title>
    <c:autoTitleDeleted val="0"/>
    <c:plotArea>
      <c:layout/>
      <c:barChart>
        <c:barDir val="col"/>
        <c:grouping val="clustered"/>
        <c:varyColors val="0"/>
        <c:ser>
          <c:idx val="0"/>
          <c:order val="0"/>
          <c:tx>
            <c:strRef>
              <c:f>Sheet1!$B$1</c:f>
              <c:strCache>
                <c:ptCount val="1"/>
                <c:pt idx="0">
                  <c:v>Deface</c:v>
                </c:pt>
              </c:strCache>
            </c:strRef>
          </c:tx>
          <c:spPr>
            <a:solidFill>
              <a:schemeClr val="accent1"/>
            </a:solidFill>
            <a:ln>
              <a:noFill/>
            </a:ln>
            <a:effectLst/>
          </c:spPr>
          <c:invertIfNegative val="0"/>
          <c:cat>
            <c:numRef>
              <c:f>Sheet1!$A$2:$A$3</c:f>
              <c:numCache>
                <c:formatCode>General</c:formatCode>
                <c:ptCount val="2"/>
                <c:pt idx="0">
                  <c:v>2021</c:v>
                </c:pt>
                <c:pt idx="1">
                  <c:v>2022</c:v>
                </c:pt>
              </c:numCache>
            </c:numRef>
          </c:cat>
          <c:val>
            <c:numRef>
              <c:f>Sheet1!$B$2:$B$3</c:f>
              <c:numCache>
                <c:formatCode>General</c:formatCode>
                <c:ptCount val="2"/>
                <c:pt idx="0">
                  <c:v>1549</c:v>
                </c:pt>
                <c:pt idx="1">
                  <c:v>1524</c:v>
                </c:pt>
              </c:numCache>
            </c:numRef>
          </c:val>
          <c:extLst>
            <c:ext xmlns:c16="http://schemas.microsoft.com/office/drawing/2014/chart" uri="{C3380CC4-5D6E-409C-BE32-E72D297353CC}">
              <c16:uniqueId val="{00000000-49F9-4176-9BCE-50605A486E62}"/>
            </c:ext>
          </c:extLst>
        </c:ser>
        <c:ser>
          <c:idx val="1"/>
          <c:order val="1"/>
          <c:tx>
            <c:strRef>
              <c:f>Sheet1!$C$1</c:f>
              <c:strCache>
                <c:ptCount val="1"/>
                <c:pt idx="0">
                  <c:v>Malware</c:v>
                </c:pt>
              </c:strCache>
            </c:strRef>
          </c:tx>
          <c:spPr>
            <a:solidFill>
              <a:schemeClr val="accent2"/>
            </a:solidFill>
            <a:ln>
              <a:noFill/>
            </a:ln>
            <a:effectLst/>
          </c:spPr>
          <c:invertIfNegative val="0"/>
          <c:cat>
            <c:numRef>
              <c:f>Sheet1!$A$2:$A$3</c:f>
              <c:numCache>
                <c:formatCode>General</c:formatCode>
                <c:ptCount val="2"/>
                <c:pt idx="0">
                  <c:v>2021</c:v>
                </c:pt>
                <c:pt idx="1">
                  <c:v>2022</c:v>
                </c:pt>
              </c:numCache>
            </c:numRef>
          </c:cat>
          <c:val>
            <c:numRef>
              <c:f>Sheet1!$C$2:$C$3</c:f>
              <c:numCache>
                <c:formatCode>General</c:formatCode>
                <c:ptCount val="2"/>
                <c:pt idx="0">
                  <c:v>6200</c:v>
                </c:pt>
                <c:pt idx="1">
                  <c:v>5759</c:v>
                </c:pt>
              </c:numCache>
            </c:numRef>
          </c:val>
          <c:extLst>
            <c:ext xmlns:c16="http://schemas.microsoft.com/office/drawing/2014/chart" uri="{C3380CC4-5D6E-409C-BE32-E72D297353CC}">
              <c16:uniqueId val="{00000001-49F9-4176-9BCE-50605A486E62}"/>
            </c:ext>
          </c:extLst>
        </c:ser>
        <c:ser>
          <c:idx val="2"/>
          <c:order val="2"/>
          <c:tx>
            <c:strRef>
              <c:f>Sheet1!$D$1</c:f>
              <c:strCache>
                <c:ptCount val="1"/>
                <c:pt idx="0">
                  <c:v>Phishing</c:v>
                </c:pt>
              </c:strCache>
            </c:strRef>
          </c:tx>
          <c:spPr>
            <a:solidFill>
              <a:schemeClr val="accent3"/>
            </a:solidFill>
            <a:ln>
              <a:noFill/>
            </a:ln>
            <a:effectLst/>
          </c:spPr>
          <c:invertIfNegative val="0"/>
          <c:cat>
            <c:numRef>
              <c:f>Sheet1!$A$2:$A$3</c:f>
              <c:numCache>
                <c:formatCode>General</c:formatCode>
                <c:ptCount val="2"/>
                <c:pt idx="0">
                  <c:v>2021</c:v>
                </c:pt>
                <c:pt idx="1">
                  <c:v>2022</c:v>
                </c:pt>
              </c:numCache>
            </c:numRef>
          </c:cat>
          <c:val>
            <c:numRef>
              <c:f>Sheet1!$D$2:$D$3</c:f>
              <c:numCache>
                <c:formatCode>General</c:formatCode>
                <c:ptCount val="2"/>
                <c:pt idx="0">
                  <c:v>1980</c:v>
                </c:pt>
                <c:pt idx="1">
                  <c:v>3930</c:v>
                </c:pt>
              </c:numCache>
            </c:numRef>
          </c:val>
          <c:extLst>
            <c:ext xmlns:c16="http://schemas.microsoft.com/office/drawing/2014/chart" uri="{C3380CC4-5D6E-409C-BE32-E72D297353CC}">
              <c16:uniqueId val="{00000002-49F9-4176-9BCE-50605A486E62}"/>
            </c:ext>
          </c:extLst>
        </c:ser>
        <c:ser>
          <c:idx val="3"/>
          <c:order val="3"/>
          <c:tx>
            <c:strRef>
              <c:f>Sheet1!$E$1</c:f>
              <c:strCache>
                <c:ptCount val="1"/>
                <c:pt idx="0">
                  <c:v>Tổng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Sheet1!$E$2:$E$3</c:f>
              <c:numCache>
                <c:formatCode>General</c:formatCode>
                <c:ptCount val="2"/>
                <c:pt idx="0">
                  <c:v>9729</c:v>
                </c:pt>
                <c:pt idx="1">
                  <c:v>11213</c:v>
                </c:pt>
              </c:numCache>
            </c:numRef>
          </c:val>
          <c:extLst>
            <c:ext xmlns:c16="http://schemas.microsoft.com/office/drawing/2014/chart" uri="{C3380CC4-5D6E-409C-BE32-E72D297353CC}">
              <c16:uniqueId val="{00000003-49F9-4176-9BCE-50605A486E62}"/>
            </c:ext>
          </c:extLst>
        </c:ser>
        <c:dLbls>
          <c:showLegendKey val="0"/>
          <c:showVal val="0"/>
          <c:showCatName val="0"/>
          <c:showSerName val="0"/>
          <c:showPercent val="0"/>
          <c:showBubbleSize val="0"/>
        </c:dLbls>
        <c:gapWidth val="219"/>
        <c:overlap val="-27"/>
        <c:axId val="1029974239"/>
        <c:axId val="1029948863"/>
      </c:barChart>
      <c:catAx>
        <c:axId val="102997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crossAx val="1029948863"/>
        <c:crosses val="autoZero"/>
        <c:auto val="1"/>
        <c:lblAlgn val="ctr"/>
        <c:lblOffset val="100"/>
        <c:noMultiLvlLbl val="0"/>
      </c:catAx>
      <c:valAx>
        <c:axId val="1029948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crossAx val="102997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9105354642992"/>
          <c:y val="0.21266424490600055"/>
          <c:w val="0.4719820828898405"/>
          <c:h val="0.63941724045503145"/>
        </c:manualLayout>
      </c:layout>
      <c:doughnutChart>
        <c:varyColors val="1"/>
        <c:ser>
          <c:idx val="0"/>
          <c:order val="0"/>
          <c:tx>
            <c:strRef>
              <c:f>Sheet1!$B$1</c:f>
              <c:strCache>
                <c:ptCount val="1"/>
                <c:pt idx="0">
                  <c:v>Thành viên mạng lưới</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ECA-4129-AD35-4F20C4B1BB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ECA-4129-AD35-4F20C4B1BB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ECA-4129-AD35-4F20C4B1BB9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ECA-4129-AD35-4F20C4B1BB9B}"/>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ECA-4129-AD35-4F20C4B1BB9B}"/>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ECA-4129-AD35-4F20C4B1BB9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VN"/>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Địa phương</c:v>
                </c:pt>
                <c:pt idx="1">
                  <c:v>Bộ, Ngành, Cơ quan TƯ</c:v>
                </c:pt>
                <c:pt idx="2">
                  <c:v>ISP</c:v>
                </c:pt>
                <c:pt idx="3">
                  <c:v>Hạ tầng trọng yếu</c:v>
                </c:pt>
                <c:pt idx="4">
                  <c:v>Tài chính, ngân hàng</c:v>
                </c:pt>
                <c:pt idx="5">
                  <c:v>Tự nguyện</c:v>
                </c:pt>
              </c:strCache>
            </c:strRef>
          </c:cat>
          <c:val>
            <c:numRef>
              <c:f>Sheet1!$B$2:$B$7</c:f>
              <c:numCache>
                <c:formatCode>General</c:formatCode>
                <c:ptCount val="6"/>
                <c:pt idx="0">
                  <c:v>63</c:v>
                </c:pt>
                <c:pt idx="1">
                  <c:v>34</c:v>
                </c:pt>
                <c:pt idx="2">
                  <c:v>36</c:v>
                </c:pt>
                <c:pt idx="3">
                  <c:v>9</c:v>
                </c:pt>
                <c:pt idx="4">
                  <c:v>32</c:v>
                </c:pt>
                <c:pt idx="5">
                  <c:v>49</c:v>
                </c:pt>
              </c:numCache>
            </c:numRef>
          </c:val>
          <c:extLst>
            <c:ext xmlns:c16="http://schemas.microsoft.com/office/drawing/2014/chart" uri="{C3380CC4-5D6E-409C-BE32-E72D297353CC}">
              <c16:uniqueId val="{00000000-93E3-4971-BFC9-88CFB4B8915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
    <c:plotVisOnly val="1"/>
    <c:dispBlanksAs val="gap"/>
    <c:showDLblsOverMax val="0"/>
  </c:chart>
  <c:spPr>
    <a:noFill/>
    <a:ln>
      <a:noFill/>
    </a:ln>
    <a:effectLst/>
  </c:spPr>
  <c:txPr>
    <a:bodyPr/>
    <a:lstStyle/>
    <a:p>
      <a:pPr>
        <a:defRPr/>
      </a:pPr>
      <a:endParaRPr lang="en-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99DDA-7C6C-474E-A4F5-C3D4E633BB44}" type="doc">
      <dgm:prSet loTypeId="urn:microsoft.com/office/officeart/2008/layout/VerticalCurvedList" loCatId="" qsTypeId="urn:microsoft.com/office/officeart/2005/8/quickstyle/3d1" qsCatId="3D" csTypeId="urn:microsoft.com/office/officeart/2005/8/colors/accent2_2" csCatId="accent2" phldr="1"/>
      <dgm:spPr/>
      <dgm:t>
        <a:bodyPr/>
        <a:lstStyle/>
        <a:p>
          <a:endParaRPr lang="en-US"/>
        </a:p>
      </dgm:t>
    </dgm:pt>
    <dgm:pt modelId="{99E5683D-277A-2E4E-8A26-5F9FEB4AF582}">
      <dgm:prSet phldrT="[Text]"/>
      <dgm:spPr/>
      <dgm:t>
        <a:bodyPr/>
        <a:lstStyle/>
        <a:p>
          <a:pPr>
            <a:buFont typeface="Wingdings" pitchFamily="2" charset="2"/>
            <a:buChar char="Ø"/>
          </a:pPr>
          <a:r>
            <a:rPr lang="en-US" b="0" dirty="0" err="1">
              <a:latin typeface="Arial" panose="020B0604020202020204" pitchFamily="34" charset="0"/>
              <a:cs typeface="Arial"/>
              <a:sym typeface="Arial"/>
            </a:rPr>
            <a:t>Quyết</a:t>
          </a:r>
          <a:r>
            <a:rPr lang="en-US" b="0" dirty="0">
              <a:latin typeface="Arial" panose="020B0604020202020204" pitchFamily="34" charset="0"/>
              <a:cs typeface="Arial"/>
              <a:sym typeface="Arial"/>
            </a:rPr>
            <a:t> </a:t>
          </a:r>
          <a:r>
            <a:rPr lang="en-US" b="0" dirty="0" err="1">
              <a:latin typeface="Arial" panose="020B0604020202020204" pitchFamily="34" charset="0"/>
              <a:cs typeface="Arial"/>
              <a:sym typeface="Arial"/>
            </a:rPr>
            <a:t>định</a:t>
          </a:r>
          <a:r>
            <a:rPr lang="en-US" b="0" dirty="0">
              <a:latin typeface="Arial" panose="020B0604020202020204" pitchFamily="34" charset="0"/>
              <a:cs typeface="Arial"/>
              <a:sym typeface="Arial"/>
            </a:rPr>
            <a:t> 946 </a:t>
          </a:r>
          <a:r>
            <a:rPr lang="en-US" b="0" dirty="0" err="1">
              <a:latin typeface="Arial" panose="020B0604020202020204" pitchFamily="34" charset="0"/>
              <a:cs typeface="Arial"/>
              <a:sym typeface="Arial"/>
            </a:rPr>
            <a:t>của</a:t>
          </a:r>
          <a:r>
            <a:rPr lang="en-US" b="0" dirty="0">
              <a:latin typeface="Arial" panose="020B0604020202020204" pitchFamily="34" charset="0"/>
              <a:cs typeface="Arial"/>
              <a:sym typeface="Arial"/>
            </a:rPr>
            <a:t> </a:t>
          </a:r>
          <a:r>
            <a:rPr lang="en-US" b="0" dirty="0" err="1">
              <a:latin typeface="Arial" panose="020B0604020202020204" pitchFamily="34" charset="0"/>
              <a:cs typeface="Arial"/>
              <a:sym typeface="Arial"/>
            </a:rPr>
            <a:t>TTg</a:t>
          </a:r>
          <a:r>
            <a:rPr lang="en-US" b="0" dirty="0">
              <a:latin typeface="Arial" panose="020B0604020202020204" pitchFamily="34" charset="0"/>
              <a:cs typeface="Arial"/>
              <a:sym typeface="Arial"/>
            </a:rPr>
            <a:t> Ban </a:t>
          </a:r>
          <a:r>
            <a:rPr lang="en-US" dirty="0" err="1">
              <a:latin typeface="Arial" panose="020B0604020202020204" pitchFamily="34" charset="0"/>
              <a:cs typeface="Arial"/>
              <a:sym typeface="Arial"/>
            </a:rPr>
            <a:t>hành</a:t>
          </a:r>
          <a:r>
            <a:rPr lang="en-US" dirty="0">
              <a:latin typeface="Arial" panose="020B0604020202020204" pitchFamily="34" charset="0"/>
              <a:cs typeface="Arial"/>
              <a:sym typeface="Arial"/>
            </a:rPr>
            <a:t> </a:t>
          </a:r>
          <a:r>
            <a:rPr lang="vi-VN" dirty="0">
              <a:latin typeface="Arial" panose="020B0604020202020204" pitchFamily="34" charset="0"/>
              <a:cs typeface="Arial"/>
            </a:rPr>
            <a:t>Chiến lược An toàn, An ninh mạng quốc gia</a:t>
          </a:r>
          <a:endParaRPr lang="en-US" dirty="0"/>
        </a:p>
      </dgm:t>
    </dgm:pt>
    <dgm:pt modelId="{F6411251-8B80-FC44-8915-D40E2AD04619}" type="parTrans" cxnId="{FFC0C675-6B3D-1E42-90DD-D4ABD13496E7}">
      <dgm:prSet/>
      <dgm:spPr/>
      <dgm:t>
        <a:bodyPr/>
        <a:lstStyle/>
        <a:p>
          <a:endParaRPr lang="en-US"/>
        </a:p>
      </dgm:t>
    </dgm:pt>
    <dgm:pt modelId="{A2713BAE-794A-234C-A591-0B9F47AD2797}" type="sibTrans" cxnId="{FFC0C675-6B3D-1E42-90DD-D4ABD13496E7}">
      <dgm:prSet/>
      <dgm:spPr/>
      <dgm:t>
        <a:bodyPr/>
        <a:lstStyle/>
        <a:p>
          <a:endParaRPr lang="en-US"/>
        </a:p>
      </dgm:t>
    </dgm:pt>
    <dgm:pt modelId="{FDD8EA50-4FFA-AC40-AE90-B483EA23D27E}">
      <dgm:prSet phldrT="[Text]"/>
      <dgm:spPr/>
      <dgm:t>
        <a:bodyPr/>
        <a:lstStyle/>
        <a:p>
          <a:r>
            <a:rPr lang="vi-VN" dirty="0">
              <a:latin typeface="Arial" panose="020B0604020202020204" pitchFamily="34" charset="0"/>
              <a:cs typeface="Arial"/>
              <a:sym typeface="Arial"/>
            </a:rPr>
            <a:t>Chỉ thị 18 của Thủ tướng về đẩy mạnh triển khai các hoạt động ứng cứu sự cố an toàn thông tin mạng</a:t>
          </a:r>
          <a:endParaRPr lang="en-US" dirty="0"/>
        </a:p>
      </dgm:t>
    </dgm:pt>
    <dgm:pt modelId="{BB64C2EB-C1D3-AA4D-96AD-16D6B480DBCC}" type="parTrans" cxnId="{BFC689D8-52FD-1445-BF5B-AFDFEB90367C}">
      <dgm:prSet/>
      <dgm:spPr/>
      <dgm:t>
        <a:bodyPr/>
        <a:lstStyle/>
        <a:p>
          <a:endParaRPr lang="en-US"/>
        </a:p>
      </dgm:t>
    </dgm:pt>
    <dgm:pt modelId="{A7AEAA3E-9025-8D4D-9390-986DF97CA35F}" type="sibTrans" cxnId="{BFC689D8-52FD-1445-BF5B-AFDFEB90367C}">
      <dgm:prSet/>
      <dgm:spPr/>
      <dgm:t>
        <a:bodyPr/>
        <a:lstStyle/>
        <a:p>
          <a:endParaRPr lang="en-US"/>
        </a:p>
      </dgm:t>
    </dgm:pt>
    <dgm:pt modelId="{C6C1B4C1-C559-D84E-ADAD-7FFDFDD6B89E}">
      <dgm:prSet phldrT="[Text]"/>
      <dgm:spPr/>
      <dgm:t>
        <a:bodyPr/>
        <a:lstStyle/>
        <a:p>
          <a:r>
            <a:rPr lang="vi-VN" dirty="0">
              <a:latin typeface="Arial" panose="020B0604020202020204" pitchFamily="34" charset="0"/>
              <a:cs typeface="Arial"/>
              <a:sym typeface="Arial"/>
            </a:rPr>
            <a:t>Thông tư 12 của Bộ TT&amp;TT hướng dẫn triển khai bảo đảm an toàn theo cấp độ</a:t>
          </a:r>
          <a:endParaRPr lang="en-US" dirty="0"/>
        </a:p>
      </dgm:t>
    </dgm:pt>
    <dgm:pt modelId="{7BE1B4E9-A2CD-524B-8874-52BF912639F9}" type="parTrans" cxnId="{FEC124FB-F41F-464B-9A52-9C89EF213C62}">
      <dgm:prSet/>
      <dgm:spPr/>
      <dgm:t>
        <a:bodyPr/>
        <a:lstStyle/>
        <a:p>
          <a:endParaRPr lang="en-US"/>
        </a:p>
      </dgm:t>
    </dgm:pt>
    <dgm:pt modelId="{6BFFEE75-F17E-E241-99C6-2DB8E7CCA9A0}" type="sibTrans" cxnId="{FEC124FB-F41F-464B-9A52-9C89EF213C62}">
      <dgm:prSet/>
      <dgm:spPr/>
      <dgm:t>
        <a:bodyPr/>
        <a:lstStyle/>
        <a:p>
          <a:endParaRPr lang="en-US"/>
        </a:p>
      </dgm:t>
    </dgm:pt>
    <dgm:pt modelId="{EEB63308-F2C2-DE40-8AE9-04FCF83BCF20}">
      <dgm:prSet phldrT="[Text]"/>
      <dgm:spPr/>
      <dgm:t>
        <a:bodyPr/>
        <a:lstStyle/>
        <a:p>
          <a:pPr>
            <a:buFont typeface="Wingdings" pitchFamily="2" charset="2"/>
            <a:buChar char="Ø"/>
          </a:pPr>
          <a:r>
            <a:rPr lang="en-US" dirty="0" err="1">
              <a:latin typeface="Arial" panose="020B0604020202020204" pitchFamily="34" charset="0"/>
              <a:cs typeface="Arial"/>
            </a:rPr>
            <a:t>Thí</a:t>
          </a:r>
          <a:r>
            <a:rPr lang="en-US" dirty="0">
              <a:latin typeface="Arial" panose="020B0604020202020204" pitchFamily="34" charset="0"/>
              <a:cs typeface="Arial"/>
            </a:rPr>
            <a:t> </a:t>
          </a:r>
          <a:r>
            <a:rPr lang="en-US" dirty="0" err="1">
              <a:latin typeface="Arial" panose="020B0604020202020204" pitchFamily="34" charset="0"/>
              <a:cs typeface="Arial"/>
            </a:rPr>
            <a:t>điểm</a:t>
          </a:r>
          <a:r>
            <a:rPr lang="en-US" dirty="0">
              <a:latin typeface="Arial" panose="020B0604020202020204" pitchFamily="34" charset="0"/>
              <a:cs typeface="Arial"/>
            </a:rPr>
            <a:t> </a:t>
          </a:r>
          <a:r>
            <a:rPr lang="en-US" dirty="0" err="1">
              <a:latin typeface="Arial" panose="020B0604020202020204" pitchFamily="34" charset="0"/>
              <a:cs typeface="Arial"/>
            </a:rPr>
            <a:t>cấp</a:t>
          </a:r>
          <a:r>
            <a:rPr lang="en-US" dirty="0">
              <a:latin typeface="Arial" panose="020B0604020202020204" pitchFamily="34" charset="0"/>
              <a:cs typeface="Arial"/>
            </a:rPr>
            <a:t> </a:t>
          </a:r>
          <a:r>
            <a:rPr lang="en-US" dirty="0" err="1">
              <a:latin typeface="Arial" panose="020B0604020202020204" pitchFamily="34" charset="0"/>
              <a:cs typeface="Arial"/>
            </a:rPr>
            <a:t>chữ</a:t>
          </a:r>
          <a:r>
            <a:rPr lang="en-US" dirty="0">
              <a:latin typeface="Arial" panose="020B0604020202020204" pitchFamily="34" charset="0"/>
              <a:cs typeface="Arial"/>
            </a:rPr>
            <a:t> </a:t>
          </a:r>
          <a:r>
            <a:rPr lang="en-US" dirty="0" err="1">
              <a:latin typeface="Arial" panose="020B0604020202020204" pitchFamily="34" charset="0"/>
              <a:cs typeface="Arial"/>
            </a:rPr>
            <a:t>ký</a:t>
          </a:r>
          <a:r>
            <a:rPr lang="en-US" dirty="0">
              <a:latin typeface="Arial" panose="020B0604020202020204" pitchFamily="34" charset="0"/>
              <a:cs typeface="Arial"/>
            </a:rPr>
            <a:t> </a:t>
          </a:r>
          <a:r>
            <a:rPr lang="en-US" dirty="0" err="1">
              <a:latin typeface="Arial" panose="020B0604020202020204" pitchFamily="34" charset="0"/>
              <a:cs typeface="Arial"/>
            </a:rPr>
            <a:t>số</a:t>
          </a:r>
          <a:r>
            <a:rPr lang="en-US" dirty="0">
              <a:latin typeface="Arial" panose="020B0604020202020204" pitchFamily="34" charset="0"/>
              <a:cs typeface="Arial"/>
            </a:rPr>
            <a:t> </a:t>
          </a:r>
          <a:r>
            <a:rPr lang="en-US" dirty="0" err="1">
              <a:latin typeface="Arial" panose="020B0604020202020204" pitchFamily="34" charset="0"/>
              <a:cs typeface="Arial"/>
            </a:rPr>
            <a:t>công</a:t>
          </a:r>
          <a:r>
            <a:rPr lang="en-US" dirty="0">
              <a:latin typeface="Arial" panose="020B0604020202020204" pitchFamily="34" charset="0"/>
              <a:cs typeface="Arial"/>
            </a:rPr>
            <a:t> </a:t>
          </a:r>
          <a:r>
            <a:rPr lang="en-US" dirty="0" err="1">
              <a:latin typeface="Arial" panose="020B0604020202020204" pitchFamily="34" charset="0"/>
              <a:cs typeface="Arial"/>
            </a:rPr>
            <a:t>cộng</a:t>
          </a:r>
          <a:r>
            <a:rPr lang="en-US" dirty="0">
              <a:latin typeface="Arial" panose="020B0604020202020204" pitchFamily="34" charset="0"/>
              <a:cs typeface="Arial"/>
            </a:rPr>
            <a:t> </a:t>
          </a:r>
          <a:r>
            <a:rPr lang="en-US" dirty="0" err="1">
              <a:latin typeface="Arial" panose="020B0604020202020204" pitchFamily="34" charset="0"/>
              <a:cs typeface="Arial"/>
            </a:rPr>
            <a:t>dùng</a:t>
          </a:r>
          <a:r>
            <a:rPr lang="en-US" dirty="0">
              <a:latin typeface="Arial" panose="020B0604020202020204" pitchFamily="34" charset="0"/>
              <a:cs typeface="Arial"/>
            </a:rPr>
            <a:t> </a:t>
          </a:r>
          <a:r>
            <a:rPr lang="en-US" dirty="0" err="1">
              <a:latin typeface="Arial" panose="020B0604020202020204" pitchFamily="34" charset="0"/>
              <a:cs typeface="Arial"/>
            </a:rPr>
            <a:t>cho</a:t>
          </a:r>
          <a:r>
            <a:rPr lang="en-US" dirty="0">
              <a:latin typeface="Arial" panose="020B0604020202020204" pitchFamily="34" charset="0"/>
              <a:cs typeface="Arial"/>
            </a:rPr>
            <a:t> </a:t>
          </a:r>
          <a:r>
            <a:rPr lang="en-US" dirty="0" err="1">
              <a:latin typeface="Arial" panose="020B0604020202020204" pitchFamily="34" charset="0"/>
              <a:cs typeface="Arial"/>
            </a:rPr>
            <a:t>dịch</a:t>
          </a:r>
          <a:r>
            <a:rPr lang="en-US" dirty="0">
              <a:latin typeface="Arial" panose="020B0604020202020204" pitchFamily="34" charset="0"/>
              <a:cs typeface="Arial"/>
            </a:rPr>
            <a:t> </a:t>
          </a:r>
          <a:r>
            <a:rPr lang="en-US" dirty="0" err="1">
              <a:latin typeface="Arial" panose="020B0604020202020204" pitchFamily="34" charset="0"/>
              <a:cs typeface="Arial"/>
            </a:rPr>
            <a:t>vụ</a:t>
          </a:r>
          <a:r>
            <a:rPr lang="en-US" dirty="0">
              <a:latin typeface="Arial" panose="020B0604020202020204" pitchFamily="34" charset="0"/>
              <a:cs typeface="Arial"/>
            </a:rPr>
            <a:t> </a:t>
          </a:r>
          <a:r>
            <a:rPr lang="en-US" dirty="0" err="1">
              <a:latin typeface="Arial" panose="020B0604020202020204" pitchFamily="34" charset="0"/>
              <a:cs typeface="Arial"/>
            </a:rPr>
            <a:t>công</a:t>
          </a:r>
          <a:r>
            <a:rPr lang="en-US" dirty="0">
              <a:latin typeface="Arial" panose="020B0604020202020204" pitchFamily="34" charset="0"/>
              <a:cs typeface="Arial"/>
            </a:rPr>
            <a:t> </a:t>
          </a:r>
          <a:r>
            <a:rPr lang="en-US" dirty="0" err="1">
              <a:latin typeface="Arial" panose="020B0604020202020204" pitchFamily="34" charset="0"/>
              <a:cs typeface="Arial"/>
            </a:rPr>
            <a:t>trực</a:t>
          </a:r>
          <a:r>
            <a:rPr lang="en-US" dirty="0">
              <a:latin typeface="Arial" panose="020B0604020202020204" pitchFamily="34" charset="0"/>
              <a:cs typeface="Arial"/>
            </a:rPr>
            <a:t> </a:t>
          </a:r>
          <a:r>
            <a:rPr lang="en-US" dirty="0" err="1">
              <a:latin typeface="Arial" panose="020B0604020202020204" pitchFamily="34" charset="0"/>
              <a:cs typeface="Arial"/>
            </a:rPr>
            <a:t>tuyến</a:t>
          </a:r>
          <a:endParaRPr lang="en-US" dirty="0"/>
        </a:p>
      </dgm:t>
    </dgm:pt>
    <dgm:pt modelId="{BC26AFF6-8C11-4E4F-B086-4869A7FBCCA3}" type="parTrans" cxnId="{1E50A64D-A406-A54F-812A-952553925611}">
      <dgm:prSet/>
      <dgm:spPr/>
      <dgm:t>
        <a:bodyPr/>
        <a:lstStyle/>
        <a:p>
          <a:endParaRPr lang="en-US"/>
        </a:p>
      </dgm:t>
    </dgm:pt>
    <dgm:pt modelId="{78217F7C-296E-9642-82CB-357513008505}" type="sibTrans" cxnId="{1E50A64D-A406-A54F-812A-952553925611}">
      <dgm:prSet/>
      <dgm:spPr/>
      <dgm:t>
        <a:bodyPr/>
        <a:lstStyle/>
        <a:p>
          <a:endParaRPr lang="en-US"/>
        </a:p>
      </dgm:t>
    </dgm:pt>
    <dgm:pt modelId="{7B44FE80-0223-444D-9AD2-1C09B27FFE88}">
      <dgm:prSet phldrT="[Text]"/>
      <dgm:spPr/>
      <dgm:t>
        <a:bodyPr/>
        <a:lstStyle/>
        <a:p>
          <a:pPr>
            <a:buFont typeface="Wingdings" pitchFamily="2" charset="2"/>
            <a:buChar char="Ø"/>
          </a:pPr>
          <a:r>
            <a:rPr lang="en-US" dirty="0" err="1">
              <a:latin typeface="Arial" panose="020B0604020202020204" pitchFamily="34" charset="0"/>
              <a:cs typeface="Arial"/>
              <a:sym typeface="Wingdings" pitchFamily="2" charset="2"/>
            </a:rPr>
            <a:t>Thành</a:t>
          </a:r>
          <a:r>
            <a:rPr lang="en-US" dirty="0">
              <a:latin typeface="Arial" panose="020B0604020202020204" pitchFamily="34" charset="0"/>
              <a:cs typeface="Arial"/>
              <a:sym typeface="Wingdings" pitchFamily="2" charset="2"/>
            </a:rPr>
            <a:t> </a:t>
          </a:r>
          <a:r>
            <a:rPr lang="en-US" dirty="0" err="1">
              <a:latin typeface="Arial" panose="020B0604020202020204" pitchFamily="34" charset="0"/>
              <a:cs typeface="Arial"/>
              <a:sym typeface="Wingdings" pitchFamily="2" charset="2"/>
            </a:rPr>
            <a:t>lập</a:t>
          </a:r>
          <a:r>
            <a:rPr lang="en-US" dirty="0">
              <a:latin typeface="Arial" panose="020B0604020202020204" pitchFamily="34" charset="0"/>
              <a:cs typeface="Arial"/>
              <a:sym typeface="Wingdings" pitchFamily="2" charset="2"/>
            </a:rPr>
            <a:t> </a:t>
          </a:r>
          <a:r>
            <a:rPr lang="en-US" dirty="0" err="1">
              <a:latin typeface="Arial" panose="020B0604020202020204" pitchFamily="34" charset="0"/>
              <a:cs typeface="Arial"/>
              <a:sym typeface="Wingdings" pitchFamily="2" charset="2"/>
            </a:rPr>
            <a:t>liên</a:t>
          </a:r>
          <a:r>
            <a:rPr lang="en-US" dirty="0">
              <a:latin typeface="Arial" panose="020B0604020202020204" pitchFamily="34" charset="0"/>
              <a:cs typeface="Arial"/>
              <a:sym typeface="Wingdings" pitchFamily="2" charset="2"/>
            </a:rPr>
            <a:t> </a:t>
          </a:r>
          <a:r>
            <a:rPr lang="en-US" dirty="0" err="1">
              <a:latin typeface="Arial" panose="020B0604020202020204" pitchFamily="34" charset="0"/>
              <a:cs typeface="Arial"/>
              <a:sym typeface="Wingdings" pitchFamily="2" charset="2"/>
            </a:rPr>
            <a:t>minh</a:t>
          </a:r>
          <a:r>
            <a:rPr lang="en-US"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Tuyên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truyền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nâng</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cao</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nhận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thức</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kỹ</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năng</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đảm</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bảo</a:t>
          </a:r>
          <a:r>
            <a:rPr lang="en-US" i="1" dirty="0">
              <a:latin typeface="Arial" panose="020B0604020202020204" pitchFamily="34" charset="0"/>
              <a:cs typeface="Arial"/>
              <a:sym typeface="Wingdings" pitchFamily="2" charset="2"/>
            </a:rPr>
            <a:t> an </a:t>
          </a:r>
          <a:r>
            <a:rPr lang="en-US" i="1" dirty="0" err="1">
              <a:latin typeface="Arial" panose="020B0604020202020204" pitchFamily="34" charset="0"/>
              <a:cs typeface="Arial"/>
              <a:sym typeface="Wingdings" pitchFamily="2" charset="2"/>
            </a:rPr>
            <a:t>toàn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thông</a:t>
          </a:r>
          <a:r>
            <a:rPr lang="en-US" i="1" dirty="0">
              <a:latin typeface="Arial" panose="020B0604020202020204" pitchFamily="34" charset="0"/>
              <a:cs typeface="Arial"/>
              <a:sym typeface="Wingdings" pitchFamily="2" charset="2"/>
            </a:rPr>
            <a:t> tin </a:t>
          </a:r>
          <a:r>
            <a:rPr lang="en-US" i="1" dirty="0" err="1">
              <a:latin typeface="Arial" panose="020B0604020202020204" pitchFamily="34" charset="0"/>
              <a:cs typeface="Arial"/>
              <a:sym typeface="Wingdings" pitchFamily="2" charset="2"/>
            </a:rPr>
            <a:t>cho</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người</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dân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trên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không</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gian</a:t>
          </a:r>
          <a:r>
            <a:rPr lang="en-US" i="1" dirty="0">
              <a:latin typeface="Arial" panose="020B0604020202020204" pitchFamily="34" charset="0"/>
              <a:cs typeface="Arial"/>
              <a:sym typeface="Wingdings" pitchFamily="2" charset="2"/>
            </a:rPr>
            <a:t> </a:t>
          </a:r>
          <a:r>
            <a:rPr lang="en-US" i="1" dirty="0" err="1">
              <a:latin typeface="Arial" panose="020B0604020202020204" pitchFamily="34" charset="0"/>
              <a:cs typeface="Arial"/>
              <a:sym typeface="Wingdings" pitchFamily="2" charset="2"/>
            </a:rPr>
            <a:t>mạng</a:t>
          </a:r>
          <a:r>
            <a:rPr lang="en-US" dirty="0">
              <a:latin typeface="Arial" panose="020B0604020202020204" pitchFamily="34" charset="0"/>
              <a:cs typeface="Arial"/>
              <a:sym typeface="Wingdings" pitchFamily="2" charset="2"/>
            </a:rPr>
            <a:t>”</a:t>
          </a:r>
          <a:endParaRPr lang="en-US" dirty="0"/>
        </a:p>
      </dgm:t>
    </dgm:pt>
    <dgm:pt modelId="{6E5520A6-14C6-C146-AB73-DE06DA59143A}" type="parTrans" cxnId="{E530FB62-B1FA-1544-86F0-82409C5DA91D}">
      <dgm:prSet/>
      <dgm:spPr/>
      <dgm:t>
        <a:bodyPr/>
        <a:lstStyle/>
        <a:p>
          <a:endParaRPr lang="en-US"/>
        </a:p>
      </dgm:t>
    </dgm:pt>
    <dgm:pt modelId="{092BF1CB-3F71-E146-A3D3-3C45F1DD00F3}" type="sibTrans" cxnId="{E530FB62-B1FA-1544-86F0-82409C5DA91D}">
      <dgm:prSet/>
      <dgm:spPr/>
      <dgm:t>
        <a:bodyPr/>
        <a:lstStyle/>
        <a:p>
          <a:endParaRPr lang="en-US"/>
        </a:p>
      </dgm:t>
    </dgm:pt>
    <dgm:pt modelId="{3B1AFF89-EB87-DC45-BF1B-AB4150D21F7B}">
      <dgm:prSet phldrT="[Text]"/>
      <dgm:spPr/>
      <dgm:t>
        <a:bodyPr/>
        <a:lstStyle/>
        <a:p>
          <a:pPr>
            <a:buFont typeface="Wingdings" pitchFamily="2" charset="2"/>
            <a:buChar char="Ø"/>
          </a:pPr>
          <a:r>
            <a:rPr lang="vi-VN" dirty="0">
              <a:latin typeface="Arial" panose="020B0604020202020204" pitchFamily="34" charset="0"/>
              <a:cs typeface="Arial"/>
              <a:sym typeface="Arial"/>
            </a:rPr>
            <a:t>Điều phối chặn 2.328 trang web lừa đảo, vi phạm pháp luật; bảo vệ 4,3 triệu người dân không truy cập các trang web lừa đảo</a:t>
          </a:r>
          <a:endParaRPr lang="en-US" dirty="0"/>
        </a:p>
      </dgm:t>
    </dgm:pt>
    <dgm:pt modelId="{1AA00C56-187C-FD45-BD74-3B7777CCFFB5}" type="parTrans" cxnId="{DAF29B89-6B0A-224E-866B-FE528C91440E}">
      <dgm:prSet/>
      <dgm:spPr/>
      <dgm:t>
        <a:bodyPr/>
        <a:lstStyle/>
        <a:p>
          <a:endParaRPr lang="en-US"/>
        </a:p>
      </dgm:t>
    </dgm:pt>
    <dgm:pt modelId="{94575A03-7CA7-D940-9CB5-F3D98543E1C6}" type="sibTrans" cxnId="{DAF29B89-6B0A-224E-866B-FE528C91440E}">
      <dgm:prSet/>
      <dgm:spPr/>
      <dgm:t>
        <a:bodyPr/>
        <a:lstStyle/>
        <a:p>
          <a:endParaRPr lang="en-US"/>
        </a:p>
      </dgm:t>
    </dgm:pt>
    <dgm:pt modelId="{DC10CCB6-AB2D-9F4A-9351-19817651FEF4}" type="pres">
      <dgm:prSet presAssocID="{CDE99DDA-7C6C-474E-A4F5-C3D4E633BB44}" presName="Name0" presStyleCnt="0">
        <dgm:presLayoutVars>
          <dgm:chMax val="7"/>
          <dgm:chPref val="7"/>
          <dgm:dir/>
        </dgm:presLayoutVars>
      </dgm:prSet>
      <dgm:spPr/>
    </dgm:pt>
    <dgm:pt modelId="{4C7951FE-2383-A447-A81F-09A65A6A5D8D}" type="pres">
      <dgm:prSet presAssocID="{CDE99DDA-7C6C-474E-A4F5-C3D4E633BB44}" presName="Name1" presStyleCnt="0"/>
      <dgm:spPr/>
    </dgm:pt>
    <dgm:pt modelId="{CA900CA8-9814-1244-ABEA-8882B87F24EB}" type="pres">
      <dgm:prSet presAssocID="{CDE99DDA-7C6C-474E-A4F5-C3D4E633BB44}" presName="cycle" presStyleCnt="0"/>
      <dgm:spPr/>
    </dgm:pt>
    <dgm:pt modelId="{01E2B139-21A7-124F-9486-46B00A8EB722}" type="pres">
      <dgm:prSet presAssocID="{CDE99DDA-7C6C-474E-A4F5-C3D4E633BB44}" presName="srcNode" presStyleLbl="node1" presStyleIdx="0" presStyleCnt="6"/>
      <dgm:spPr/>
    </dgm:pt>
    <dgm:pt modelId="{7BADC7D2-61A2-C24F-8243-CE7ADB9E86CE}" type="pres">
      <dgm:prSet presAssocID="{CDE99DDA-7C6C-474E-A4F5-C3D4E633BB44}" presName="conn" presStyleLbl="parChTrans1D2" presStyleIdx="0" presStyleCnt="1"/>
      <dgm:spPr/>
    </dgm:pt>
    <dgm:pt modelId="{AAFFDFEF-8F83-8C4A-AF55-9D0FE38AE820}" type="pres">
      <dgm:prSet presAssocID="{CDE99DDA-7C6C-474E-A4F5-C3D4E633BB44}" presName="extraNode" presStyleLbl="node1" presStyleIdx="0" presStyleCnt="6"/>
      <dgm:spPr/>
    </dgm:pt>
    <dgm:pt modelId="{E2EC9B17-AD0B-B24B-AC02-6C54BE6B9313}" type="pres">
      <dgm:prSet presAssocID="{CDE99DDA-7C6C-474E-A4F5-C3D4E633BB44}" presName="dstNode" presStyleLbl="node1" presStyleIdx="0" presStyleCnt="6"/>
      <dgm:spPr/>
    </dgm:pt>
    <dgm:pt modelId="{2A984E5D-3BE3-004E-A198-D19E879CD171}" type="pres">
      <dgm:prSet presAssocID="{99E5683D-277A-2E4E-8A26-5F9FEB4AF582}" presName="text_1" presStyleLbl="node1" presStyleIdx="0" presStyleCnt="6">
        <dgm:presLayoutVars>
          <dgm:bulletEnabled val="1"/>
        </dgm:presLayoutVars>
      </dgm:prSet>
      <dgm:spPr/>
    </dgm:pt>
    <dgm:pt modelId="{F240EC58-E294-A041-9E4C-3F84A1F428A2}" type="pres">
      <dgm:prSet presAssocID="{99E5683D-277A-2E4E-8A26-5F9FEB4AF582}" presName="accent_1" presStyleCnt="0"/>
      <dgm:spPr/>
    </dgm:pt>
    <dgm:pt modelId="{28BF633F-D088-F944-8640-FA85FDD9F032}" type="pres">
      <dgm:prSet presAssocID="{99E5683D-277A-2E4E-8A26-5F9FEB4AF582}" presName="accentRepeatNode" presStyleLbl="solidFgAcc1" presStyleIdx="0" presStyleCnt="6"/>
      <dgm:spPr/>
    </dgm:pt>
    <dgm:pt modelId="{65C73153-D8C0-A84D-A8C6-19A93027B25E}" type="pres">
      <dgm:prSet presAssocID="{FDD8EA50-4FFA-AC40-AE90-B483EA23D27E}" presName="text_2" presStyleLbl="node1" presStyleIdx="1" presStyleCnt="6" custScaleY="128260">
        <dgm:presLayoutVars>
          <dgm:bulletEnabled val="1"/>
        </dgm:presLayoutVars>
      </dgm:prSet>
      <dgm:spPr/>
    </dgm:pt>
    <dgm:pt modelId="{B800CC8F-569B-A741-8964-AD49E229A081}" type="pres">
      <dgm:prSet presAssocID="{FDD8EA50-4FFA-AC40-AE90-B483EA23D27E}" presName="accent_2" presStyleCnt="0"/>
      <dgm:spPr/>
    </dgm:pt>
    <dgm:pt modelId="{8B7478E5-0303-7643-825D-8365A4DBDD37}" type="pres">
      <dgm:prSet presAssocID="{FDD8EA50-4FFA-AC40-AE90-B483EA23D27E}" presName="accentRepeatNode" presStyleLbl="solidFgAcc1" presStyleIdx="1" presStyleCnt="6"/>
      <dgm:spPr/>
    </dgm:pt>
    <dgm:pt modelId="{75E74DBD-2427-7541-BA71-E8C6F073D666}" type="pres">
      <dgm:prSet presAssocID="{C6C1B4C1-C559-D84E-ADAD-7FFDFDD6B89E}" presName="text_3" presStyleLbl="node1" presStyleIdx="2" presStyleCnt="6">
        <dgm:presLayoutVars>
          <dgm:bulletEnabled val="1"/>
        </dgm:presLayoutVars>
      </dgm:prSet>
      <dgm:spPr/>
    </dgm:pt>
    <dgm:pt modelId="{DB8FBF4C-CB54-D547-AF14-8EFF5E2AF8EF}" type="pres">
      <dgm:prSet presAssocID="{C6C1B4C1-C559-D84E-ADAD-7FFDFDD6B89E}" presName="accent_3" presStyleCnt="0"/>
      <dgm:spPr/>
    </dgm:pt>
    <dgm:pt modelId="{920920C9-8098-5943-87B4-D0DD8EE51380}" type="pres">
      <dgm:prSet presAssocID="{C6C1B4C1-C559-D84E-ADAD-7FFDFDD6B89E}" presName="accentRepeatNode" presStyleLbl="solidFgAcc1" presStyleIdx="2" presStyleCnt="6"/>
      <dgm:spPr/>
    </dgm:pt>
    <dgm:pt modelId="{465DCC65-2F5D-1E47-9D2C-9C4FA6C4CD5D}" type="pres">
      <dgm:prSet presAssocID="{EEB63308-F2C2-DE40-8AE9-04FCF83BCF20}" presName="text_4" presStyleLbl="node1" presStyleIdx="3" presStyleCnt="6">
        <dgm:presLayoutVars>
          <dgm:bulletEnabled val="1"/>
        </dgm:presLayoutVars>
      </dgm:prSet>
      <dgm:spPr/>
    </dgm:pt>
    <dgm:pt modelId="{D9DFDB7A-AAA1-6C4D-A224-5AE35AAA4247}" type="pres">
      <dgm:prSet presAssocID="{EEB63308-F2C2-DE40-8AE9-04FCF83BCF20}" presName="accent_4" presStyleCnt="0"/>
      <dgm:spPr/>
    </dgm:pt>
    <dgm:pt modelId="{6DCE78E4-3FDB-D846-933B-43ECEEB8A6F7}" type="pres">
      <dgm:prSet presAssocID="{EEB63308-F2C2-DE40-8AE9-04FCF83BCF20}" presName="accentRepeatNode" presStyleLbl="solidFgAcc1" presStyleIdx="3" presStyleCnt="6"/>
      <dgm:spPr/>
    </dgm:pt>
    <dgm:pt modelId="{089366A0-4C8F-6F4D-8CE4-7D1F63D63AD8}" type="pres">
      <dgm:prSet presAssocID="{7B44FE80-0223-444D-9AD2-1C09B27FFE88}" presName="text_5" presStyleLbl="node1" presStyleIdx="4" presStyleCnt="6" custScaleY="129417">
        <dgm:presLayoutVars>
          <dgm:bulletEnabled val="1"/>
        </dgm:presLayoutVars>
      </dgm:prSet>
      <dgm:spPr/>
    </dgm:pt>
    <dgm:pt modelId="{01AF52D9-5D43-7F43-8C64-0D2B7BE123F1}" type="pres">
      <dgm:prSet presAssocID="{7B44FE80-0223-444D-9AD2-1C09B27FFE88}" presName="accent_5" presStyleCnt="0"/>
      <dgm:spPr/>
    </dgm:pt>
    <dgm:pt modelId="{B5EB962C-660D-654D-ACE8-C1B78E39E9A6}" type="pres">
      <dgm:prSet presAssocID="{7B44FE80-0223-444D-9AD2-1C09B27FFE88}" presName="accentRepeatNode" presStyleLbl="solidFgAcc1" presStyleIdx="4" presStyleCnt="6"/>
      <dgm:spPr/>
    </dgm:pt>
    <dgm:pt modelId="{D5FF6ECB-CD73-3D44-B018-DF919B87D3F1}" type="pres">
      <dgm:prSet presAssocID="{3B1AFF89-EB87-DC45-BF1B-AB4150D21F7B}" presName="text_6" presStyleLbl="node1" presStyleIdx="5" presStyleCnt="6" custScaleY="125908">
        <dgm:presLayoutVars>
          <dgm:bulletEnabled val="1"/>
        </dgm:presLayoutVars>
      </dgm:prSet>
      <dgm:spPr/>
    </dgm:pt>
    <dgm:pt modelId="{F1A3FCE7-2D46-BB4D-9319-EEB1532E0906}" type="pres">
      <dgm:prSet presAssocID="{3B1AFF89-EB87-DC45-BF1B-AB4150D21F7B}" presName="accent_6" presStyleCnt="0"/>
      <dgm:spPr/>
    </dgm:pt>
    <dgm:pt modelId="{7B189C08-9F73-0448-BB16-4A5A8B1AB3DF}" type="pres">
      <dgm:prSet presAssocID="{3B1AFF89-EB87-DC45-BF1B-AB4150D21F7B}" presName="accentRepeatNode" presStyleLbl="solidFgAcc1" presStyleIdx="5" presStyleCnt="6"/>
      <dgm:spPr/>
    </dgm:pt>
  </dgm:ptLst>
  <dgm:cxnLst>
    <dgm:cxn modelId="{195B9E01-8FCB-7442-9437-A482DBC73540}" type="presOf" srcId="{A2713BAE-794A-234C-A591-0B9F47AD2797}" destId="{7BADC7D2-61A2-C24F-8243-CE7ADB9E86CE}" srcOrd="0" destOrd="0" presId="urn:microsoft.com/office/officeart/2008/layout/VerticalCurvedList"/>
    <dgm:cxn modelId="{9B7A611D-A6E5-284E-B40D-03CD11A1B568}" type="presOf" srcId="{7B44FE80-0223-444D-9AD2-1C09B27FFE88}" destId="{089366A0-4C8F-6F4D-8CE4-7D1F63D63AD8}" srcOrd="0" destOrd="0" presId="urn:microsoft.com/office/officeart/2008/layout/VerticalCurvedList"/>
    <dgm:cxn modelId="{1E50A64D-A406-A54F-812A-952553925611}" srcId="{CDE99DDA-7C6C-474E-A4F5-C3D4E633BB44}" destId="{EEB63308-F2C2-DE40-8AE9-04FCF83BCF20}" srcOrd="3" destOrd="0" parTransId="{BC26AFF6-8C11-4E4F-B086-4869A7FBCCA3}" sibTransId="{78217F7C-296E-9642-82CB-357513008505}"/>
    <dgm:cxn modelId="{63EC8D51-0F36-E94C-B01E-D6DE847F9B3B}" type="presOf" srcId="{EEB63308-F2C2-DE40-8AE9-04FCF83BCF20}" destId="{465DCC65-2F5D-1E47-9D2C-9C4FA6C4CD5D}" srcOrd="0" destOrd="0" presId="urn:microsoft.com/office/officeart/2008/layout/VerticalCurvedList"/>
    <dgm:cxn modelId="{45D65255-4188-9D46-9585-3C55FAE3B4B7}" type="presOf" srcId="{FDD8EA50-4FFA-AC40-AE90-B483EA23D27E}" destId="{65C73153-D8C0-A84D-A8C6-19A93027B25E}" srcOrd="0" destOrd="0" presId="urn:microsoft.com/office/officeart/2008/layout/VerticalCurvedList"/>
    <dgm:cxn modelId="{3117505B-DAB6-B643-A144-981BE71E5E45}" type="presOf" srcId="{C6C1B4C1-C559-D84E-ADAD-7FFDFDD6B89E}" destId="{75E74DBD-2427-7541-BA71-E8C6F073D666}" srcOrd="0" destOrd="0" presId="urn:microsoft.com/office/officeart/2008/layout/VerticalCurvedList"/>
    <dgm:cxn modelId="{490DF65D-620B-454C-8113-FBECCF8B97E6}" type="presOf" srcId="{3B1AFF89-EB87-DC45-BF1B-AB4150D21F7B}" destId="{D5FF6ECB-CD73-3D44-B018-DF919B87D3F1}" srcOrd="0" destOrd="0" presId="urn:microsoft.com/office/officeart/2008/layout/VerticalCurvedList"/>
    <dgm:cxn modelId="{E530FB62-B1FA-1544-86F0-82409C5DA91D}" srcId="{CDE99DDA-7C6C-474E-A4F5-C3D4E633BB44}" destId="{7B44FE80-0223-444D-9AD2-1C09B27FFE88}" srcOrd="4" destOrd="0" parTransId="{6E5520A6-14C6-C146-AB73-DE06DA59143A}" sibTransId="{092BF1CB-3F71-E146-A3D3-3C45F1DD00F3}"/>
    <dgm:cxn modelId="{FFC0C675-6B3D-1E42-90DD-D4ABD13496E7}" srcId="{CDE99DDA-7C6C-474E-A4F5-C3D4E633BB44}" destId="{99E5683D-277A-2E4E-8A26-5F9FEB4AF582}" srcOrd="0" destOrd="0" parTransId="{F6411251-8B80-FC44-8915-D40E2AD04619}" sibTransId="{A2713BAE-794A-234C-A591-0B9F47AD2797}"/>
    <dgm:cxn modelId="{DAF29B89-6B0A-224E-866B-FE528C91440E}" srcId="{CDE99DDA-7C6C-474E-A4F5-C3D4E633BB44}" destId="{3B1AFF89-EB87-DC45-BF1B-AB4150D21F7B}" srcOrd="5" destOrd="0" parTransId="{1AA00C56-187C-FD45-BD74-3B7777CCFFB5}" sibTransId="{94575A03-7CA7-D940-9CB5-F3D98543E1C6}"/>
    <dgm:cxn modelId="{112C2ED5-65E1-0148-8810-D69D37685DD3}" type="presOf" srcId="{CDE99DDA-7C6C-474E-A4F5-C3D4E633BB44}" destId="{DC10CCB6-AB2D-9F4A-9351-19817651FEF4}" srcOrd="0" destOrd="0" presId="urn:microsoft.com/office/officeart/2008/layout/VerticalCurvedList"/>
    <dgm:cxn modelId="{BFC689D8-52FD-1445-BF5B-AFDFEB90367C}" srcId="{CDE99DDA-7C6C-474E-A4F5-C3D4E633BB44}" destId="{FDD8EA50-4FFA-AC40-AE90-B483EA23D27E}" srcOrd="1" destOrd="0" parTransId="{BB64C2EB-C1D3-AA4D-96AD-16D6B480DBCC}" sibTransId="{A7AEAA3E-9025-8D4D-9390-986DF97CA35F}"/>
    <dgm:cxn modelId="{B534B4DA-04C0-5F41-8514-98798E587225}" type="presOf" srcId="{99E5683D-277A-2E4E-8A26-5F9FEB4AF582}" destId="{2A984E5D-3BE3-004E-A198-D19E879CD171}" srcOrd="0" destOrd="0" presId="urn:microsoft.com/office/officeart/2008/layout/VerticalCurvedList"/>
    <dgm:cxn modelId="{FEC124FB-F41F-464B-9A52-9C89EF213C62}" srcId="{CDE99DDA-7C6C-474E-A4F5-C3D4E633BB44}" destId="{C6C1B4C1-C559-D84E-ADAD-7FFDFDD6B89E}" srcOrd="2" destOrd="0" parTransId="{7BE1B4E9-A2CD-524B-8874-52BF912639F9}" sibTransId="{6BFFEE75-F17E-E241-99C6-2DB8E7CCA9A0}"/>
    <dgm:cxn modelId="{DB25965A-7F46-2645-80DB-A7206CFA1CC8}" type="presParOf" srcId="{DC10CCB6-AB2D-9F4A-9351-19817651FEF4}" destId="{4C7951FE-2383-A447-A81F-09A65A6A5D8D}" srcOrd="0" destOrd="0" presId="urn:microsoft.com/office/officeart/2008/layout/VerticalCurvedList"/>
    <dgm:cxn modelId="{2732866A-E7DB-554F-8E30-11AC6328808A}" type="presParOf" srcId="{4C7951FE-2383-A447-A81F-09A65A6A5D8D}" destId="{CA900CA8-9814-1244-ABEA-8882B87F24EB}" srcOrd="0" destOrd="0" presId="urn:microsoft.com/office/officeart/2008/layout/VerticalCurvedList"/>
    <dgm:cxn modelId="{084A7EF0-5B6C-9D45-816D-D81A3B7905BC}" type="presParOf" srcId="{CA900CA8-9814-1244-ABEA-8882B87F24EB}" destId="{01E2B139-21A7-124F-9486-46B00A8EB722}" srcOrd="0" destOrd="0" presId="urn:microsoft.com/office/officeart/2008/layout/VerticalCurvedList"/>
    <dgm:cxn modelId="{C0DE2352-DCFD-7644-889B-EEA1E4872C22}" type="presParOf" srcId="{CA900CA8-9814-1244-ABEA-8882B87F24EB}" destId="{7BADC7D2-61A2-C24F-8243-CE7ADB9E86CE}" srcOrd="1" destOrd="0" presId="urn:microsoft.com/office/officeart/2008/layout/VerticalCurvedList"/>
    <dgm:cxn modelId="{47AAD4D1-7072-B24B-8974-3114BEA8C396}" type="presParOf" srcId="{CA900CA8-9814-1244-ABEA-8882B87F24EB}" destId="{AAFFDFEF-8F83-8C4A-AF55-9D0FE38AE820}" srcOrd="2" destOrd="0" presId="urn:microsoft.com/office/officeart/2008/layout/VerticalCurvedList"/>
    <dgm:cxn modelId="{689603E5-F696-744F-BC87-6DA7ABF41477}" type="presParOf" srcId="{CA900CA8-9814-1244-ABEA-8882B87F24EB}" destId="{E2EC9B17-AD0B-B24B-AC02-6C54BE6B9313}" srcOrd="3" destOrd="0" presId="urn:microsoft.com/office/officeart/2008/layout/VerticalCurvedList"/>
    <dgm:cxn modelId="{D294E187-A2F0-7B4A-B83F-0423F9A92E7F}" type="presParOf" srcId="{4C7951FE-2383-A447-A81F-09A65A6A5D8D}" destId="{2A984E5D-3BE3-004E-A198-D19E879CD171}" srcOrd="1" destOrd="0" presId="urn:microsoft.com/office/officeart/2008/layout/VerticalCurvedList"/>
    <dgm:cxn modelId="{47412FBD-5DB9-EC4B-94D8-63F567C1997A}" type="presParOf" srcId="{4C7951FE-2383-A447-A81F-09A65A6A5D8D}" destId="{F240EC58-E294-A041-9E4C-3F84A1F428A2}" srcOrd="2" destOrd="0" presId="urn:microsoft.com/office/officeart/2008/layout/VerticalCurvedList"/>
    <dgm:cxn modelId="{A9AB0580-1642-734E-98B9-F14CF26D1E5E}" type="presParOf" srcId="{F240EC58-E294-A041-9E4C-3F84A1F428A2}" destId="{28BF633F-D088-F944-8640-FA85FDD9F032}" srcOrd="0" destOrd="0" presId="urn:microsoft.com/office/officeart/2008/layout/VerticalCurvedList"/>
    <dgm:cxn modelId="{FFB8EC09-D95A-C949-9001-EF02E4F25F31}" type="presParOf" srcId="{4C7951FE-2383-A447-A81F-09A65A6A5D8D}" destId="{65C73153-D8C0-A84D-A8C6-19A93027B25E}" srcOrd="3" destOrd="0" presId="urn:microsoft.com/office/officeart/2008/layout/VerticalCurvedList"/>
    <dgm:cxn modelId="{4491EDAD-ADFD-B642-9FBD-BE7DFB1CD3DE}" type="presParOf" srcId="{4C7951FE-2383-A447-A81F-09A65A6A5D8D}" destId="{B800CC8F-569B-A741-8964-AD49E229A081}" srcOrd="4" destOrd="0" presId="urn:microsoft.com/office/officeart/2008/layout/VerticalCurvedList"/>
    <dgm:cxn modelId="{AF939E31-90D5-3044-B80E-519443EE72E3}" type="presParOf" srcId="{B800CC8F-569B-A741-8964-AD49E229A081}" destId="{8B7478E5-0303-7643-825D-8365A4DBDD37}" srcOrd="0" destOrd="0" presId="urn:microsoft.com/office/officeart/2008/layout/VerticalCurvedList"/>
    <dgm:cxn modelId="{45AA2DCE-AC36-EF46-B83B-B90EB9DF4619}" type="presParOf" srcId="{4C7951FE-2383-A447-A81F-09A65A6A5D8D}" destId="{75E74DBD-2427-7541-BA71-E8C6F073D666}" srcOrd="5" destOrd="0" presId="urn:microsoft.com/office/officeart/2008/layout/VerticalCurvedList"/>
    <dgm:cxn modelId="{A5E58B42-EBC6-7745-84E7-4D61F3ACD246}" type="presParOf" srcId="{4C7951FE-2383-A447-A81F-09A65A6A5D8D}" destId="{DB8FBF4C-CB54-D547-AF14-8EFF5E2AF8EF}" srcOrd="6" destOrd="0" presId="urn:microsoft.com/office/officeart/2008/layout/VerticalCurvedList"/>
    <dgm:cxn modelId="{F5759472-9F9B-8F4C-BA94-EEAABFA24F2D}" type="presParOf" srcId="{DB8FBF4C-CB54-D547-AF14-8EFF5E2AF8EF}" destId="{920920C9-8098-5943-87B4-D0DD8EE51380}" srcOrd="0" destOrd="0" presId="urn:microsoft.com/office/officeart/2008/layout/VerticalCurvedList"/>
    <dgm:cxn modelId="{CB7AAD7A-AAEB-DC41-B3A1-B441EC90C8D5}" type="presParOf" srcId="{4C7951FE-2383-A447-A81F-09A65A6A5D8D}" destId="{465DCC65-2F5D-1E47-9D2C-9C4FA6C4CD5D}" srcOrd="7" destOrd="0" presId="urn:microsoft.com/office/officeart/2008/layout/VerticalCurvedList"/>
    <dgm:cxn modelId="{E4E431E8-FAB6-2942-A690-719783C08C5F}" type="presParOf" srcId="{4C7951FE-2383-A447-A81F-09A65A6A5D8D}" destId="{D9DFDB7A-AAA1-6C4D-A224-5AE35AAA4247}" srcOrd="8" destOrd="0" presId="urn:microsoft.com/office/officeart/2008/layout/VerticalCurvedList"/>
    <dgm:cxn modelId="{B293A92C-B2A1-EE4D-B4CC-98A329468ADA}" type="presParOf" srcId="{D9DFDB7A-AAA1-6C4D-A224-5AE35AAA4247}" destId="{6DCE78E4-3FDB-D846-933B-43ECEEB8A6F7}" srcOrd="0" destOrd="0" presId="urn:microsoft.com/office/officeart/2008/layout/VerticalCurvedList"/>
    <dgm:cxn modelId="{C4BB8EDD-44DA-8445-8245-B343530A805B}" type="presParOf" srcId="{4C7951FE-2383-A447-A81F-09A65A6A5D8D}" destId="{089366A0-4C8F-6F4D-8CE4-7D1F63D63AD8}" srcOrd="9" destOrd="0" presId="urn:microsoft.com/office/officeart/2008/layout/VerticalCurvedList"/>
    <dgm:cxn modelId="{BDA50A3F-0A4A-1647-8B3A-669760046A90}" type="presParOf" srcId="{4C7951FE-2383-A447-A81F-09A65A6A5D8D}" destId="{01AF52D9-5D43-7F43-8C64-0D2B7BE123F1}" srcOrd="10" destOrd="0" presId="urn:microsoft.com/office/officeart/2008/layout/VerticalCurvedList"/>
    <dgm:cxn modelId="{0F1BF8C2-5CE2-9E48-8C1E-08CAA17AE275}" type="presParOf" srcId="{01AF52D9-5D43-7F43-8C64-0D2B7BE123F1}" destId="{B5EB962C-660D-654D-ACE8-C1B78E39E9A6}" srcOrd="0" destOrd="0" presId="urn:microsoft.com/office/officeart/2008/layout/VerticalCurvedList"/>
    <dgm:cxn modelId="{46508947-6527-A543-B628-094238678410}" type="presParOf" srcId="{4C7951FE-2383-A447-A81F-09A65A6A5D8D}" destId="{D5FF6ECB-CD73-3D44-B018-DF919B87D3F1}" srcOrd="11" destOrd="0" presId="urn:microsoft.com/office/officeart/2008/layout/VerticalCurvedList"/>
    <dgm:cxn modelId="{2A18DCCA-F471-BC4F-BADA-900DB20DD79C}" type="presParOf" srcId="{4C7951FE-2383-A447-A81F-09A65A6A5D8D}" destId="{F1A3FCE7-2D46-BB4D-9319-EEB1532E0906}" srcOrd="12" destOrd="0" presId="urn:microsoft.com/office/officeart/2008/layout/VerticalCurvedList"/>
    <dgm:cxn modelId="{0D2B08D3-AB08-C04B-9DDF-9788A65513EA}" type="presParOf" srcId="{F1A3FCE7-2D46-BB4D-9319-EEB1532E0906}" destId="{7B189C08-9F73-0448-BB16-4A5A8B1AB3DF}" srcOrd="0" destOrd="0" presId="urn:microsoft.com/office/officeart/2008/layout/VerticalCurvedList"/>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4BAF8-0E79-4FD9-8A3E-CD29E42EB624}" type="doc">
      <dgm:prSet loTypeId="urn:microsoft.com/office/officeart/2005/8/layout/venn2" loCatId="relationship" qsTypeId="urn:microsoft.com/office/officeart/2005/8/quickstyle/3d5" qsCatId="3D" csTypeId="urn:microsoft.com/office/officeart/2005/8/colors/colorful3" csCatId="colorful" phldr="1"/>
      <dgm:spPr/>
      <dgm:t>
        <a:bodyPr/>
        <a:lstStyle/>
        <a:p>
          <a:endParaRPr lang="en-US"/>
        </a:p>
      </dgm:t>
    </dgm:pt>
    <dgm:pt modelId="{7B0909EE-5303-48A5-817D-04BFF712620C}">
      <dgm:prSet phldrT="[Text]"/>
      <dgm:spPr/>
      <dgm:t>
        <a:bodyPr/>
        <a:lstStyle/>
        <a:p>
          <a:r>
            <a:rPr lang="en-US" dirty="0" err="1"/>
            <a:t>Lực</a:t>
          </a:r>
          <a:r>
            <a:rPr lang="en-US" dirty="0"/>
            <a:t> </a:t>
          </a:r>
          <a:r>
            <a:rPr lang="en-US" dirty="0" err="1"/>
            <a:t>lượng</a:t>
          </a:r>
          <a:r>
            <a:rPr lang="en-US" dirty="0"/>
            <a:t> </a:t>
          </a:r>
          <a:r>
            <a:rPr lang="en-US" dirty="0" err="1"/>
            <a:t>quốc</a:t>
          </a:r>
          <a:r>
            <a:rPr lang="en-US" dirty="0"/>
            <a:t> </a:t>
          </a:r>
          <a:r>
            <a:rPr lang="en-US" dirty="0" err="1"/>
            <a:t>gia</a:t>
          </a:r>
          <a:endParaRPr lang="en-US" dirty="0"/>
        </a:p>
      </dgm:t>
    </dgm:pt>
    <dgm:pt modelId="{1AB54E80-C2A5-4737-8545-844AF9E23D78}" type="parTrans" cxnId="{1D368AC3-7866-434E-971E-633D2C2E5268}">
      <dgm:prSet/>
      <dgm:spPr/>
      <dgm:t>
        <a:bodyPr/>
        <a:lstStyle/>
        <a:p>
          <a:endParaRPr lang="en-US"/>
        </a:p>
      </dgm:t>
    </dgm:pt>
    <dgm:pt modelId="{D4863592-4CF9-4EC4-B6CF-7F8975B10E77}" type="sibTrans" cxnId="{1D368AC3-7866-434E-971E-633D2C2E5268}">
      <dgm:prSet/>
      <dgm:spPr/>
      <dgm:t>
        <a:bodyPr/>
        <a:lstStyle/>
        <a:p>
          <a:endParaRPr lang="en-US"/>
        </a:p>
      </dgm:t>
    </dgm:pt>
    <dgm:pt modelId="{B533EDE8-5F45-430D-A4BA-C0B3E7A33F72}">
      <dgm:prSet phldrT="[Text]"/>
      <dgm:spPr/>
      <dgm:t>
        <a:bodyPr/>
        <a:lstStyle/>
        <a:p>
          <a:r>
            <a:rPr lang="en-US"/>
            <a:t>Lực lượng đánh giá độc lập</a:t>
          </a:r>
        </a:p>
      </dgm:t>
    </dgm:pt>
    <dgm:pt modelId="{671BE653-5F9D-40D9-B63A-ACBD41285793}" type="parTrans" cxnId="{9C4E5B2E-404F-4475-ACAE-AD8E946AFC46}">
      <dgm:prSet/>
      <dgm:spPr/>
      <dgm:t>
        <a:bodyPr/>
        <a:lstStyle/>
        <a:p>
          <a:endParaRPr lang="en-US"/>
        </a:p>
      </dgm:t>
    </dgm:pt>
    <dgm:pt modelId="{8DBA5E18-859F-49B6-84E3-22F6A3FC08B2}" type="sibTrans" cxnId="{9C4E5B2E-404F-4475-ACAE-AD8E946AFC46}">
      <dgm:prSet/>
      <dgm:spPr/>
      <dgm:t>
        <a:bodyPr/>
        <a:lstStyle/>
        <a:p>
          <a:endParaRPr lang="en-US"/>
        </a:p>
      </dgm:t>
    </dgm:pt>
    <dgm:pt modelId="{1FD7E042-0250-4967-B95E-FDA8A0CA4680}">
      <dgm:prSet phldrT="[Text]"/>
      <dgm:spPr>
        <a:solidFill>
          <a:srgbClr val="ED4F09"/>
        </a:solidFill>
      </dgm:spPr>
      <dgm:t>
        <a:bodyPr/>
        <a:lstStyle/>
        <a:p>
          <a:r>
            <a:rPr lang="en-US"/>
            <a:t>Lực lượng chuyên nghiệp</a:t>
          </a:r>
        </a:p>
      </dgm:t>
    </dgm:pt>
    <dgm:pt modelId="{0F79C78B-CDDD-44EC-A439-86E949F5F68D}" type="parTrans" cxnId="{709B8E49-A028-4192-BD03-9D4F3C449F65}">
      <dgm:prSet/>
      <dgm:spPr/>
      <dgm:t>
        <a:bodyPr/>
        <a:lstStyle/>
        <a:p>
          <a:endParaRPr lang="en-US"/>
        </a:p>
      </dgm:t>
    </dgm:pt>
    <dgm:pt modelId="{E0ABCC75-889A-4CF7-9F9A-C33525E49508}" type="sibTrans" cxnId="{709B8E49-A028-4192-BD03-9D4F3C449F65}">
      <dgm:prSet/>
      <dgm:spPr/>
      <dgm:t>
        <a:bodyPr/>
        <a:lstStyle/>
        <a:p>
          <a:endParaRPr lang="en-US"/>
        </a:p>
      </dgm:t>
    </dgm:pt>
    <dgm:pt modelId="{EBC7EC8B-9F38-4F95-B620-75FEAD9B4465}">
      <dgm:prSet phldrT="[Text]"/>
      <dgm:spPr/>
      <dgm:t>
        <a:bodyPr/>
        <a:lstStyle/>
        <a:p>
          <a:r>
            <a:rPr lang="en-US"/>
            <a:t>Lực lượng tại chỗ</a:t>
          </a:r>
        </a:p>
      </dgm:t>
    </dgm:pt>
    <dgm:pt modelId="{D367B14C-DAEB-48E6-BB27-1F22AE016E13}" type="parTrans" cxnId="{BC8F4CF7-A997-442C-A376-22112C4107C3}">
      <dgm:prSet/>
      <dgm:spPr/>
      <dgm:t>
        <a:bodyPr/>
        <a:lstStyle/>
        <a:p>
          <a:endParaRPr lang="en-US"/>
        </a:p>
      </dgm:t>
    </dgm:pt>
    <dgm:pt modelId="{6C1B8CD3-E89D-4B69-9951-3A7D5C04D8A1}" type="sibTrans" cxnId="{BC8F4CF7-A997-442C-A376-22112C4107C3}">
      <dgm:prSet/>
      <dgm:spPr/>
      <dgm:t>
        <a:bodyPr/>
        <a:lstStyle/>
        <a:p>
          <a:endParaRPr lang="en-US"/>
        </a:p>
      </dgm:t>
    </dgm:pt>
    <dgm:pt modelId="{E4955073-4370-411C-BCFB-622062392D04}" type="pres">
      <dgm:prSet presAssocID="{8614BAF8-0E79-4FD9-8A3E-CD29E42EB624}" presName="Name0" presStyleCnt="0">
        <dgm:presLayoutVars>
          <dgm:chMax val="7"/>
          <dgm:resizeHandles val="exact"/>
        </dgm:presLayoutVars>
      </dgm:prSet>
      <dgm:spPr/>
    </dgm:pt>
    <dgm:pt modelId="{802B5B28-65DA-414A-B429-8FCFF7129235}" type="pres">
      <dgm:prSet presAssocID="{8614BAF8-0E79-4FD9-8A3E-CD29E42EB624}" presName="comp1" presStyleCnt="0"/>
      <dgm:spPr/>
    </dgm:pt>
    <dgm:pt modelId="{6DB2D8A7-467F-4D81-B85C-EDD243066904}" type="pres">
      <dgm:prSet presAssocID="{8614BAF8-0E79-4FD9-8A3E-CD29E42EB624}" presName="circle1" presStyleLbl="node1" presStyleIdx="0" presStyleCnt="4" custLinFactNeighborX="-8358"/>
      <dgm:spPr/>
    </dgm:pt>
    <dgm:pt modelId="{C966462B-952F-4DA7-9EF3-893F6A943BEB}" type="pres">
      <dgm:prSet presAssocID="{8614BAF8-0E79-4FD9-8A3E-CD29E42EB624}" presName="c1text" presStyleLbl="node1" presStyleIdx="0" presStyleCnt="4">
        <dgm:presLayoutVars>
          <dgm:bulletEnabled val="1"/>
        </dgm:presLayoutVars>
      </dgm:prSet>
      <dgm:spPr/>
    </dgm:pt>
    <dgm:pt modelId="{D362E2F6-9269-462B-8A36-B60DB2F148C6}" type="pres">
      <dgm:prSet presAssocID="{8614BAF8-0E79-4FD9-8A3E-CD29E42EB624}" presName="comp2" presStyleCnt="0"/>
      <dgm:spPr/>
    </dgm:pt>
    <dgm:pt modelId="{06EC6BD6-34E3-421B-945C-5D3F83F20057}" type="pres">
      <dgm:prSet presAssocID="{8614BAF8-0E79-4FD9-8A3E-CD29E42EB624}" presName="circle2" presStyleLbl="node1" presStyleIdx="1" presStyleCnt="4"/>
      <dgm:spPr/>
    </dgm:pt>
    <dgm:pt modelId="{218ABAC0-6EFC-4EB0-A47A-BDA626C90493}" type="pres">
      <dgm:prSet presAssocID="{8614BAF8-0E79-4FD9-8A3E-CD29E42EB624}" presName="c2text" presStyleLbl="node1" presStyleIdx="1" presStyleCnt="4">
        <dgm:presLayoutVars>
          <dgm:bulletEnabled val="1"/>
        </dgm:presLayoutVars>
      </dgm:prSet>
      <dgm:spPr/>
    </dgm:pt>
    <dgm:pt modelId="{3C3D3A24-D806-442F-9750-AD14C31C4528}" type="pres">
      <dgm:prSet presAssocID="{8614BAF8-0E79-4FD9-8A3E-CD29E42EB624}" presName="comp3" presStyleCnt="0"/>
      <dgm:spPr/>
    </dgm:pt>
    <dgm:pt modelId="{340F1399-E265-4213-BB32-393C4C72C605}" type="pres">
      <dgm:prSet presAssocID="{8614BAF8-0E79-4FD9-8A3E-CD29E42EB624}" presName="circle3" presStyleLbl="node1" presStyleIdx="2" presStyleCnt="4"/>
      <dgm:spPr/>
    </dgm:pt>
    <dgm:pt modelId="{8F1F7BA2-EE70-407B-8630-1C311CFE1158}" type="pres">
      <dgm:prSet presAssocID="{8614BAF8-0E79-4FD9-8A3E-CD29E42EB624}" presName="c3text" presStyleLbl="node1" presStyleIdx="2" presStyleCnt="4">
        <dgm:presLayoutVars>
          <dgm:bulletEnabled val="1"/>
        </dgm:presLayoutVars>
      </dgm:prSet>
      <dgm:spPr/>
    </dgm:pt>
    <dgm:pt modelId="{5409B64C-AE2F-4DCC-9373-5FE67CD4195A}" type="pres">
      <dgm:prSet presAssocID="{8614BAF8-0E79-4FD9-8A3E-CD29E42EB624}" presName="comp4" presStyleCnt="0"/>
      <dgm:spPr/>
    </dgm:pt>
    <dgm:pt modelId="{6BCB1822-167B-41EA-912E-432F8C8E2D91}" type="pres">
      <dgm:prSet presAssocID="{8614BAF8-0E79-4FD9-8A3E-CD29E42EB624}" presName="circle4" presStyleLbl="node1" presStyleIdx="3" presStyleCnt="4"/>
      <dgm:spPr/>
    </dgm:pt>
    <dgm:pt modelId="{817EB2DD-6A56-48A5-8BE5-D0C7CDE67DD4}" type="pres">
      <dgm:prSet presAssocID="{8614BAF8-0E79-4FD9-8A3E-CD29E42EB624}" presName="c4text" presStyleLbl="node1" presStyleIdx="3" presStyleCnt="4">
        <dgm:presLayoutVars>
          <dgm:bulletEnabled val="1"/>
        </dgm:presLayoutVars>
      </dgm:prSet>
      <dgm:spPr/>
    </dgm:pt>
  </dgm:ptLst>
  <dgm:cxnLst>
    <dgm:cxn modelId="{0F183601-9B00-44E5-9E1A-20C92695D0FF}" type="presOf" srcId="{8614BAF8-0E79-4FD9-8A3E-CD29E42EB624}" destId="{E4955073-4370-411C-BCFB-622062392D04}" srcOrd="0" destOrd="0" presId="urn:microsoft.com/office/officeart/2005/8/layout/venn2"/>
    <dgm:cxn modelId="{C21B5B0F-D30F-4760-825B-05EEBEC5E602}" type="presOf" srcId="{EBC7EC8B-9F38-4F95-B620-75FEAD9B4465}" destId="{817EB2DD-6A56-48A5-8BE5-D0C7CDE67DD4}" srcOrd="1" destOrd="0" presId="urn:microsoft.com/office/officeart/2005/8/layout/venn2"/>
    <dgm:cxn modelId="{3F7EC321-31F2-473C-93B1-483DDB1A089A}" type="presOf" srcId="{B533EDE8-5F45-430D-A4BA-C0B3E7A33F72}" destId="{218ABAC0-6EFC-4EB0-A47A-BDA626C90493}" srcOrd="1" destOrd="0" presId="urn:microsoft.com/office/officeart/2005/8/layout/venn2"/>
    <dgm:cxn modelId="{9C4E5B2E-404F-4475-ACAE-AD8E946AFC46}" srcId="{8614BAF8-0E79-4FD9-8A3E-CD29E42EB624}" destId="{B533EDE8-5F45-430D-A4BA-C0B3E7A33F72}" srcOrd="1" destOrd="0" parTransId="{671BE653-5F9D-40D9-B63A-ACBD41285793}" sibTransId="{8DBA5E18-859F-49B6-84E3-22F6A3FC08B2}"/>
    <dgm:cxn modelId="{709B8E49-A028-4192-BD03-9D4F3C449F65}" srcId="{8614BAF8-0E79-4FD9-8A3E-CD29E42EB624}" destId="{1FD7E042-0250-4967-B95E-FDA8A0CA4680}" srcOrd="2" destOrd="0" parTransId="{0F79C78B-CDDD-44EC-A439-86E949F5F68D}" sibTransId="{E0ABCC75-889A-4CF7-9F9A-C33525E49508}"/>
    <dgm:cxn modelId="{62A15F4B-F66E-445D-BD3D-DF202CD5B0CA}" type="presOf" srcId="{1FD7E042-0250-4967-B95E-FDA8A0CA4680}" destId="{8F1F7BA2-EE70-407B-8630-1C311CFE1158}" srcOrd="1" destOrd="0" presId="urn:microsoft.com/office/officeart/2005/8/layout/venn2"/>
    <dgm:cxn modelId="{9BAC364E-0E72-4D6C-A7F0-2B5F42767092}" type="presOf" srcId="{1FD7E042-0250-4967-B95E-FDA8A0CA4680}" destId="{340F1399-E265-4213-BB32-393C4C72C605}" srcOrd="0" destOrd="0" presId="urn:microsoft.com/office/officeart/2005/8/layout/venn2"/>
    <dgm:cxn modelId="{C491FE55-211B-4A84-A409-B3F80B037B72}" type="presOf" srcId="{7B0909EE-5303-48A5-817D-04BFF712620C}" destId="{C966462B-952F-4DA7-9EF3-893F6A943BEB}" srcOrd="1" destOrd="0" presId="urn:microsoft.com/office/officeart/2005/8/layout/venn2"/>
    <dgm:cxn modelId="{5E983C59-8EC1-422F-B789-AA25AEF06662}" type="presOf" srcId="{B533EDE8-5F45-430D-A4BA-C0B3E7A33F72}" destId="{06EC6BD6-34E3-421B-945C-5D3F83F20057}" srcOrd="0" destOrd="0" presId="urn:microsoft.com/office/officeart/2005/8/layout/venn2"/>
    <dgm:cxn modelId="{FC6EB280-F927-4E5D-9E18-19A764168487}" type="presOf" srcId="{EBC7EC8B-9F38-4F95-B620-75FEAD9B4465}" destId="{6BCB1822-167B-41EA-912E-432F8C8E2D91}" srcOrd="0" destOrd="0" presId="urn:microsoft.com/office/officeart/2005/8/layout/venn2"/>
    <dgm:cxn modelId="{295C0498-C255-4A8D-ADB5-F2C7AF5BE31C}" type="presOf" srcId="{7B0909EE-5303-48A5-817D-04BFF712620C}" destId="{6DB2D8A7-467F-4D81-B85C-EDD243066904}" srcOrd="0" destOrd="0" presId="urn:microsoft.com/office/officeart/2005/8/layout/venn2"/>
    <dgm:cxn modelId="{1D368AC3-7866-434E-971E-633D2C2E5268}" srcId="{8614BAF8-0E79-4FD9-8A3E-CD29E42EB624}" destId="{7B0909EE-5303-48A5-817D-04BFF712620C}" srcOrd="0" destOrd="0" parTransId="{1AB54E80-C2A5-4737-8545-844AF9E23D78}" sibTransId="{D4863592-4CF9-4EC4-B6CF-7F8975B10E77}"/>
    <dgm:cxn modelId="{BC8F4CF7-A997-442C-A376-22112C4107C3}" srcId="{8614BAF8-0E79-4FD9-8A3E-CD29E42EB624}" destId="{EBC7EC8B-9F38-4F95-B620-75FEAD9B4465}" srcOrd="3" destOrd="0" parTransId="{D367B14C-DAEB-48E6-BB27-1F22AE016E13}" sibTransId="{6C1B8CD3-E89D-4B69-9951-3A7D5C04D8A1}"/>
    <dgm:cxn modelId="{0C49F37D-1B7C-4CEF-86F7-62D832CC49F1}" type="presParOf" srcId="{E4955073-4370-411C-BCFB-622062392D04}" destId="{802B5B28-65DA-414A-B429-8FCFF7129235}" srcOrd="0" destOrd="0" presId="urn:microsoft.com/office/officeart/2005/8/layout/venn2"/>
    <dgm:cxn modelId="{F1AC430D-516A-44DE-9EDF-06855A22A0C0}" type="presParOf" srcId="{802B5B28-65DA-414A-B429-8FCFF7129235}" destId="{6DB2D8A7-467F-4D81-B85C-EDD243066904}" srcOrd="0" destOrd="0" presId="urn:microsoft.com/office/officeart/2005/8/layout/venn2"/>
    <dgm:cxn modelId="{38B7FAAD-AFB7-4487-AD9C-9E2B9F1E9119}" type="presParOf" srcId="{802B5B28-65DA-414A-B429-8FCFF7129235}" destId="{C966462B-952F-4DA7-9EF3-893F6A943BEB}" srcOrd="1" destOrd="0" presId="urn:microsoft.com/office/officeart/2005/8/layout/venn2"/>
    <dgm:cxn modelId="{8FA26192-BD31-4413-B6F2-1BA315D54D47}" type="presParOf" srcId="{E4955073-4370-411C-BCFB-622062392D04}" destId="{D362E2F6-9269-462B-8A36-B60DB2F148C6}" srcOrd="1" destOrd="0" presId="urn:microsoft.com/office/officeart/2005/8/layout/venn2"/>
    <dgm:cxn modelId="{024AC55C-9E0C-403F-8FDE-D5E4C6B9233E}" type="presParOf" srcId="{D362E2F6-9269-462B-8A36-B60DB2F148C6}" destId="{06EC6BD6-34E3-421B-945C-5D3F83F20057}" srcOrd="0" destOrd="0" presId="urn:microsoft.com/office/officeart/2005/8/layout/venn2"/>
    <dgm:cxn modelId="{BCB54D4C-3B27-41F5-BFA6-0975908DC4A5}" type="presParOf" srcId="{D362E2F6-9269-462B-8A36-B60DB2F148C6}" destId="{218ABAC0-6EFC-4EB0-A47A-BDA626C90493}" srcOrd="1" destOrd="0" presId="urn:microsoft.com/office/officeart/2005/8/layout/venn2"/>
    <dgm:cxn modelId="{40BFE072-93C5-49F3-8063-752B2FD2195D}" type="presParOf" srcId="{E4955073-4370-411C-BCFB-622062392D04}" destId="{3C3D3A24-D806-442F-9750-AD14C31C4528}" srcOrd="2" destOrd="0" presId="urn:microsoft.com/office/officeart/2005/8/layout/venn2"/>
    <dgm:cxn modelId="{6B506FC3-9D61-4B19-85D5-87B4C40532D4}" type="presParOf" srcId="{3C3D3A24-D806-442F-9750-AD14C31C4528}" destId="{340F1399-E265-4213-BB32-393C4C72C605}" srcOrd="0" destOrd="0" presId="urn:microsoft.com/office/officeart/2005/8/layout/venn2"/>
    <dgm:cxn modelId="{3C576A67-0AC3-4E0E-8478-A48BDAE675C9}" type="presParOf" srcId="{3C3D3A24-D806-442F-9750-AD14C31C4528}" destId="{8F1F7BA2-EE70-407B-8630-1C311CFE1158}" srcOrd="1" destOrd="0" presId="urn:microsoft.com/office/officeart/2005/8/layout/venn2"/>
    <dgm:cxn modelId="{ED12F6C5-AB97-483D-A9A1-DEDB64351C0D}" type="presParOf" srcId="{E4955073-4370-411C-BCFB-622062392D04}" destId="{5409B64C-AE2F-4DCC-9373-5FE67CD4195A}" srcOrd="3" destOrd="0" presId="urn:microsoft.com/office/officeart/2005/8/layout/venn2"/>
    <dgm:cxn modelId="{EE2B0FA8-53AB-4FA3-890B-E0277AEA6633}" type="presParOf" srcId="{5409B64C-AE2F-4DCC-9373-5FE67CD4195A}" destId="{6BCB1822-167B-41EA-912E-432F8C8E2D91}" srcOrd="0" destOrd="0" presId="urn:microsoft.com/office/officeart/2005/8/layout/venn2"/>
    <dgm:cxn modelId="{0D3718E3-1614-4D4B-844B-FD21EC8D558C}" type="presParOf" srcId="{5409B64C-AE2F-4DCC-9373-5FE67CD4195A}" destId="{817EB2DD-6A56-48A5-8BE5-D0C7CDE67DD4}"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F0E10-A28C-417F-86F3-372C1514B532}" type="doc">
      <dgm:prSet loTypeId="urn:microsoft.com/office/officeart/2005/8/layout/matrix1" loCatId="matrix" qsTypeId="urn:microsoft.com/office/officeart/2005/8/quickstyle/3d3" qsCatId="3D" csTypeId="urn:microsoft.com/office/officeart/2005/8/colors/accent3_4" csCatId="accent3" phldr="1"/>
      <dgm:spPr/>
      <dgm:t>
        <a:bodyPr/>
        <a:lstStyle/>
        <a:p>
          <a:endParaRPr lang="en-US"/>
        </a:p>
      </dgm:t>
    </dgm:pt>
    <dgm:pt modelId="{10C222A6-69CC-44EC-99D1-196F6E9A3047}">
      <dgm:prSet phldrT="[Text]"/>
      <dgm:spPr/>
      <dgm:t>
        <a:bodyPr/>
        <a:lstStyle/>
        <a:p>
          <a:r>
            <a:rPr lang="en-US" dirty="0">
              <a:solidFill>
                <a:srgbClr val="0070C0"/>
              </a:solidFill>
            </a:rPr>
            <a:t>04 </a:t>
          </a:r>
          <a:r>
            <a:rPr lang="en-US" dirty="0" err="1">
              <a:solidFill>
                <a:srgbClr val="0070C0"/>
              </a:solidFill>
            </a:rPr>
            <a:t>lớp</a:t>
          </a:r>
          <a:endParaRPr lang="en-US" dirty="0">
            <a:solidFill>
              <a:srgbClr val="0070C0"/>
            </a:solidFill>
          </a:endParaRPr>
        </a:p>
      </dgm:t>
    </dgm:pt>
    <dgm:pt modelId="{28014A57-B215-4B23-BF7C-D42888508A25}" type="parTrans" cxnId="{F3EB0B67-2987-419A-A1F1-4B8E36454478}">
      <dgm:prSet/>
      <dgm:spPr/>
      <dgm:t>
        <a:bodyPr/>
        <a:lstStyle/>
        <a:p>
          <a:endParaRPr lang="en-US"/>
        </a:p>
      </dgm:t>
    </dgm:pt>
    <dgm:pt modelId="{056D4795-6245-4C38-BC50-E5FD89B7A93C}" type="sibTrans" cxnId="{F3EB0B67-2987-419A-A1F1-4B8E36454478}">
      <dgm:prSet/>
      <dgm:spPr/>
      <dgm:t>
        <a:bodyPr/>
        <a:lstStyle/>
        <a:p>
          <a:endParaRPr lang="en-US"/>
        </a:p>
      </dgm:t>
    </dgm:pt>
    <dgm:pt modelId="{BBF55CE9-BA9F-4CF9-ABEF-B4FF01C08996}">
      <dgm:prSet phldrT="[Text]" custT="1"/>
      <dgm:spPr>
        <a:solidFill>
          <a:schemeClr val="accent4"/>
        </a:solidFill>
      </dgm:spPr>
      <dgm:t>
        <a:bodyPr/>
        <a:lstStyle/>
        <a:p>
          <a:r>
            <a:rPr lang="en-US" sz="2200" b="1" i="1" dirty="0" err="1">
              <a:solidFill>
                <a:schemeClr val="bg1"/>
              </a:solidFill>
            </a:rPr>
            <a:t>Lực</a:t>
          </a:r>
          <a:r>
            <a:rPr lang="en-US" sz="2200" b="1" i="1" dirty="0">
              <a:solidFill>
                <a:schemeClr val="bg1"/>
              </a:solidFill>
            </a:rPr>
            <a:t> </a:t>
          </a:r>
          <a:r>
            <a:rPr lang="en-US" sz="2200" b="1" i="1" dirty="0" err="1">
              <a:solidFill>
                <a:schemeClr val="bg1"/>
              </a:solidFill>
            </a:rPr>
            <a:t>lượng</a:t>
          </a:r>
          <a:r>
            <a:rPr lang="en-US" sz="2200" b="1" i="1" dirty="0">
              <a:solidFill>
                <a:schemeClr val="bg1"/>
              </a:solidFill>
            </a:rPr>
            <a:t> </a:t>
          </a:r>
          <a:r>
            <a:rPr lang="en-US" sz="2200" b="1" i="1" dirty="0" err="1">
              <a:solidFill>
                <a:schemeClr val="bg1"/>
              </a:solidFill>
            </a:rPr>
            <a:t>tại</a:t>
          </a:r>
          <a:r>
            <a:rPr lang="en-US" sz="2200" b="1" i="1" dirty="0">
              <a:solidFill>
                <a:schemeClr val="bg1"/>
              </a:solidFill>
            </a:rPr>
            <a:t> </a:t>
          </a:r>
          <a:r>
            <a:rPr lang="en-US" sz="2200" b="1" i="1" dirty="0" err="1">
              <a:solidFill>
                <a:schemeClr val="bg1"/>
              </a:solidFill>
            </a:rPr>
            <a:t>chỗ</a:t>
          </a:r>
          <a:r>
            <a:rPr lang="en-US" sz="2200" b="1" i="1" dirty="0">
              <a:solidFill>
                <a:schemeClr val="bg1"/>
              </a:solidFill>
            </a:rPr>
            <a:t> </a:t>
          </a:r>
          <a:br>
            <a:rPr lang="en-US" sz="2200" b="1" i="1" dirty="0">
              <a:solidFill>
                <a:schemeClr val="bg1"/>
              </a:solidFill>
            </a:rPr>
          </a:br>
          <a:r>
            <a:rPr lang="en-US" sz="2200" b="1" i="1" dirty="0">
              <a:solidFill>
                <a:schemeClr val="bg1"/>
              </a:solidFill>
            </a:rPr>
            <a:t>- </a:t>
          </a:r>
          <a:r>
            <a:rPr lang="en-US" sz="2200" b="1" i="1" dirty="0" err="1">
              <a:solidFill>
                <a:schemeClr val="bg1"/>
              </a:solidFill>
            </a:rPr>
            <a:t>Đội</a:t>
          </a:r>
          <a:r>
            <a:rPr lang="en-US" sz="2200" b="1" i="1" dirty="0">
              <a:solidFill>
                <a:schemeClr val="bg1"/>
              </a:solidFill>
            </a:rPr>
            <a:t> </a:t>
          </a:r>
          <a:r>
            <a:rPr lang="en-US" sz="2200" b="1" i="1" dirty="0" err="1">
              <a:solidFill>
                <a:schemeClr val="bg1"/>
              </a:solidFill>
            </a:rPr>
            <a:t>Ứng</a:t>
          </a:r>
          <a:r>
            <a:rPr lang="en-US" sz="2200" b="1" i="1" dirty="0">
              <a:solidFill>
                <a:schemeClr val="bg1"/>
              </a:solidFill>
            </a:rPr>
            <a:t> </a:t>
          </a:r>
          <a:r>
            <a:rPr lang="en-US" sz="2200" b="1" i="1" dirty="0" err="1">
              <a:solidFill>
                <a:schemeClr val="bg1"/>
              </a:solidFill>
            </a:rPr>
            <a:t>cứu</a:t>
          </a:r>
          <a:r>
            <a:rPr lang="en-US" sz="2200" b="1" i="1" dirty="0">
              <a:solidFill>
                <a:schemeClr val="bg1"/>
              </a:solidFill>
            </a:rPr>
            <a:t> </a:t>
          </a:r>
          <a:r>
            <a:rPr lang="en-US" sz="2200" b="1" i="1" dirty="0" err="1">
              <a:solidFill>
                <a:schemeClr val="bg1"/>
              </a:solidFill>
            </a:rPr>
            <a:t>sự</a:t>
          </a:r>
          <a:r>
            <a:rPr lang="en-US" sz="2200" b="1" i="1" dirty="0">
              <a:solidFill>
                <a:schemeClr val="bg1"/>
              </a:solidFill>
            </a:rPr>
            <a:t> </a:t>
          </a:r>
          <a:r>
            <a:rPr lang="en-US" sz="2200" b="1" i="1" dirty="0" err="1">
              <a:solidFill>
                <a:schemeClr val="bg1"/>
              </a:solidFill>
            </a:rPr>
            <a:t>cố</a:t>
          </a:r>
          <a:endParaRPr lang="en-US" sz="2200" b="1" i="1" dirty="0">
            <a:solidFill>
              <a:schemeClr val="bg1"/>
            </a:solidFill>
          </a:endParaRPr>
        </a:p>
      </dgm:t>
    </dgm:pt>
    <dgm:pt modelId="{F16744D9-3650-4789-B2FC-692985352FA8}" type="parTrans" cxnId="{5392D371-24BD-461F-BD32-8E65C9120F29}">
      <dgm:prSet/>
      <dgm:spPr/>
      <dgm:t>
        <a:bodyPr/>
        <a:lstStyle/>
        <a:p>
          <a:endParaRPr lang="en-US"/>
        </a:p>
      </dgm:t>
    </dgm:pt>
    <dgm:pt modelId="{9242B4FE-55AD-4161-8793-01BA2B57E3B0}" type="sibTrans" cxnId="{5392D371-24BD-461F-BD32-8E65C9120F29}">
      <dgm:prSet/>
      <dgm:spPr/>
      <dgm:t>
        <a:bodyPr/>
        <a:lstStyle/>
        <a:p>
          <a:endParaRPr lang="en-US"/>
        </a:p>
      </dgm:t>
    </dgm:pt>
    <dgm:pt modelId="{E8F5D6AC-B415-4560-97B0-8A4E73A64DEA}">
      <dgm:prSet phldrT="[Text]" custT="1"/>
      <dgm:spPr>
        <a:solidFill>
          <a:srgbClr val="FF4814"/>
        </a:solidFill>
      </dgm:spPr>
      <dgm:t>
        <a:bodyPr/>
        <a:lstStyle/>
        <a:p>
          <a:r>
            <a:rPr lang="en-US" sz="2200" b="1" i="1" kern="1200" dirty="0" err="1">
              <a:solidFill>
                <a:schemeClr val="bg1"/>
              </a:solidFill>
              <a:latin typeface="+mn-lt"/>
              <a:ea typeface="+mn-ea"/>
              <a:cs typeface="+mn-cs"/>
            </a:rPr>
            <a:t>Lực</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lượng</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chuyên</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nghiệp</a:t>
          </a:r>
          <a:br>
            <a:rPr lang="en-US" sz="2200" b="1" i="1" kern="1200" dirty="0">
              <a:solidFill>
                <a:schemeClr val="bg1"/>
              </a:solidFill>
              <a:latin typeface="+mn-lt"/>
              <a:ea typeface="+mn-ea"/>
              <a:cs typeface="+mn-cs"/>
            </a:rPr>
          </a:b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Doanh</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nghiệp</a:t>
          </a:r>
          <a:r>
            <a:rPr lang="en-US" sz="2200" b="1" i="1" kern="1200" dirty="0">
              <a:solidFill>
                <a:schemeClr val="bg1"/>
              </a:solidFill>
              <a:latin typeface="+mn-lt"/>
              <a:ea typeface="+mn-ea"/>
              <a:cs typeface="+mn-cs"/>
            </a:rPr>
            <a:t> ATTT</a:t>
          </a:r>
        </a:p>
      </dgm:t>
    </dgm:pt>
    <dgm:pt modelId="{73437BA1-493F-4D9B-ACCB-8E8B8BC1D6EA}" type="parTrans" cxnId="{6E399777-5DA0-4346-AEF9-92BF9F16F9F7}">
      <dgm:prSet/>
      <dgm:spPr/>
      <dgm:t>
        <a:bodyPr/>
        <a:lstStyle/>
        <a:p>
          <a:endParaRPr lang="en-US"/>
        </a:p>
      </dgm:t>
    </dgm:pt>
    <dgm:pt modelId="{26DD570E-01F2-42D7-A35E-9E3F30084317}" type="sibTrans" cxnId="{6E399777-5DA0-4346-AEF9-92BF9F16F9F7}">
      <dgm:prSet/>
      <dgm:spPr/>
      <dgm:t>
        <a:bodyPr/>
        <a:lstStyle/>
        <a:p>
          <a:endParaRPr lang="en-US"/>
        </a:p>
      </dgm:t>
    </dgm:pt>
    <dgm:pt modelId="{29226945-FA2E-4B7F-B8A4-625387E296F0}">
      <dgm:prSet phldrT="[Text]" custT="1"/>
      <dgm:spPr>
        <a:solidFill>
          <a:srgbClr val="FF8132"/>
        </a:solidFill>
      </dgm:spPr>
      <dgm:t>
        <a:bodyPr/>
        <a:lstStyle/>
        <a:p>
          <a:r>
            <a:rPr lang="en-US" sz="2200" b="1" i="1" dirty="0" err="1">
              <a:solidFill>
                <a:schemeClr val="bg1"/>
              </a:solidFill>
            </a:rPr>
            <a:t>Kiểm</a:t>
          </a:r>
          <a:r>
            <a:rPr lang="en-US" sz="2200" b="1" i="1" dirty="0">
              <a:solidFill>
                <a:schemeClr val="bg1"/>
              </a:solidFill>
            </a:rPr>
            <a:t> </a:t>
          </a:r>
          <a:r>
            <a:rPr lang="en-US" sz="2200" b="1" i="1" dirty="0" err="1">
              <a:solidFill>
                <a:schemeClr val="bg1"/>
              </a:solidFill>
            </a:rPr>
            <a:t>tra</a:t>
          </a:r>
          <a:r>
            <a:rPr lang="en-US" sz="2200" b="1" i="1" dirty="0">
              <a:solidFill>
                <a:schemeClr val="bg1"/>
              </a:solidFill>
            </a:rPr>
            <a:t> </a:t>
          </a:r>
          <a:r>
            <a:rPr lang="en-US" sz="2200" b="1" i="1" dirty="0" err="1">
              <a:solidFill>
                <a:schemeClr val="bg1"/>
              </a:solidFill>
            </a:rPr>
            <a:t>đánh</a:t>
          </a:r>
          <a:r>
            <a:rPr lang="en-US" sz="2200" b="1" i="1" dirty="0">
              <a:solidFill>
                <a:schemeClr val="bg1"/>
              </a:solidFill>
            </a:rPr>
            <a:t> </a:t>
          </a:r>
          <a:r>
            <a:rPr lang="en-US" sz="2200" b="1" i="1" dirty="0" err="1">
              <a:solidFill>
                <a:schemeClr val="bg1"/>
              </a:solidFill>
            </a:rPr>
            <a:t>giá</a:t>
          </a:r>
          <a:r>
            <a:rPr lang="en-US" sz="2200" b="1" i="1" dirty="0">
              <a:solidFill>
                <a:schemeClr val="bg1"/>
              </a:solidFill>
            </a:rPr>
            <a:t> </a:t>
          </a:r>
          <a:r>
            <a:rPr lang="en-US" sz="2200" b="1" i="1" dirty="0" err="1">
              <a:solidFill>
                <a:schemeClr val="bg1"/>
              </a:solidFill>
            </a:rPr>
            <a:t>độc</a:t>
          </a:r>
          <a:r>
            <a:rPr lang="en-US" sz="2200" b="1" i="1" dirty="0">
              <a:solidFill>
                <a:schemeClr val="bg1"/>
              </a:solidFill>
            </a:rPr>
            <a:t> </a:t>
          </a:r>
          <a:r>
            <a:rPr lang="en-US" sz="2200" b="1" i="1" dirty="0" err="1">
              <a:solidFill>
                <a:schemeClr val="bg1"/>
              </a:solidFill>
            </a:rPr>
            <a:t>lập</a:t>
          </a:r>
          <a:endParaRPr lang="en-US" sz="2200" b="1" i="1" dirty="0">
            <a:solidFill>
              <a:schemeClr val="bg1"/>
            </a:solidFill>
          </a:endParaRPr>
        </a:p>
      </dgm:t>
    </dgm:pt>
    <dgm:pt modelId="{1ADEB45C-53F0-484C-8256-4A3E37983B2D}" type="parTrans" cxnId="{E8C66790-7EBB-4787-8DF5-0921D1914D66}">
      <dgm:prSet/>
      <dgm:spPr/>
      <dgm:t>
        <a:bodyPr/>
        <a:lstStyle/>
        <a:p>
          <a:endParaRPr lang="en-US"/>
        </a:p>
      </dgm:t>
    </dgm:pt>
    <dgm:pt modelId="{6D5A4436-9EBC-4D5B-A608-432991511FDC}" type="sibTrans" cxnId="{E8C66790-7EBB-4787-8DF5-0921D1914D66}">
      <dgm:prSet/>
      <dgm:spPr/>
      <dgm:t>
        <a:bodyPr/>
        <a:lstStyle/>
        <a:p>
          <a:endParaRPr lang="en-US"/>
        </a:p>
      </dgm:t>
    </dgm:pt>
    <dgm:pt modelId="{164049BE-4086-4DCE-9963-844CAC1FD12B}">
      <dgm:prSet phldrT="[Text]" custT="1"/>
      <dgm:spPr/>
      <dgm:t>
        <a:bodyPr/>
        <a:lstStyle/>
        <a:p>
          <a:r>
            <a:rPr lang="en-US" sz="2200" b="1" i="1" dirty="0" err="1">
              <a:solidFill>
                <a:schemeClr val="bg1"/>
              </a:solidFill>
            </a:rPr>
            <a:t>Kết</a:t>
          </a:r>
          <a:r>
            <a:rPr lang="en-US" sz="2200" b="1" i="1" dirty="0">
              <a:solidFill>
                <a:schemeClr val="bg1"/>
              </a:solidFill>
            </a:rPr>
            <a:t> </a:t>
          </a:r>
          <a:r>
            <a:rPr lang="en-US" sz="2200" b="1" i="1" dirty="0" err="1">
              <a:solidFill>
                <a:schemeClr val="bg1"/>
              </a:solidFill>
            </a:rPr>
            <a:t>nối</a:t>
          </a:r>
          <a:r>
            <a:rPr lang="en-US" sz="2200" b="1" i="1" dirty="0">
              <a:solidFill>
                <a:schemeClr val="bg1"/>
              </a:solidFill>
            </a:rPr>
            <a:t> </a:t>
          </a:r>
          <a:r>
            <a:rPr lang="en-US" sz="2200" b="1" i="1" dirty="0" err="1">
              <a:solidFill>
                <a:schemeClr val="bg1"/>
              </a:solidFill>
            </a:rPr>
            <a:t>về</a:t>
          </a:r>
          <a:r>
            <a:rPr lang="en-US" sz="2200" b="1" i="1" dirty="0">
              <a:solidFill>
                <a:schemeClr val="bg1"/>
              </a:solidFill>
            </a:rPr>
            <a:t> </a:t>
          </a:r>
          <a:r>
            <a:rPr lang="en-US" sz="2200" b="1" i="1" dirty="0" err="1">
              <a:solidFill>
                <a:schemeClr val="bg1"/>
              </a:solidFill>
            </a:rPr>
            <a:t>Bộ</a:t>
          </a:r>
          <a:r>
            <a:rPr lang="en-US" sz="2200" b="1" i="1" dirty="0">
              <a:solidFill>
                <a:schemeClr val="bg1"/>
              </a:solidFill>
            </a:rPr>
            <a:t> TTTT</a:t>
          </a:r>
        </a:p>
      </dgm:t>
    </dgm:pt>
    <dgm:pt modelId="{A468CDBC-6236-4588-B3F2-37C7507148CE}" type="parTrans" cxnId="{668EC0A7-0747-4A04-9308-55976163AB3D}">
      <dgm:prSet/>
      <dgm:spPr/>
      <dgm:t>
        <a:bodyPr/>
        <a:lstStyle/>
        <a:p>
          <a:endParaRPr lang="en-US"/>
        </a:p>
      </dgm:t>
    </dgm:pt>
    <dgm:pt modelId="{A84606AE-F2EB-4F0B-9AD7-A2E4F096E4DB}" type="sibTrans" cxnId="{668EC0A7-0747-4A04-9308-55976163AB3D}">
      <dgm:prSet/>
      <dgm:spPr/>
      <dgm:t>
        <a:bodyPr/>
        <a:lstStyle/>
        <a:p>
          <a:endParaRPr lang="en-US"/>
        </a:p>
      </dgm:t>
    </dgm:pt>
    <dgm:pt modelId="{B70B46C7-BD2D-4F7E-96D2-9643FD9D979B}" type="pres">
      <dgm:prSet presAssocID="{83CF0E10-A28C-417F-86F3-372C1514B532}" presName="diagram" presStyleCnt="0">
        <dgm:presLayoutVars>
          <dgm:chMax val="1"/>
          <dgm:dir/>
          <dgm:animLvl val="ctr"/>
          <dgm:resizeHandles val="exact"/>
        </dgm:presLayoutVars>
      </dgm:prSet>
      <dgm:spPr/>
    </dgm:pt>
    <dgm:pt modelId="{8B92D9CA-FEBE-4817-A6E9-FB8E3D6BB117}" type="pres">
      <dgm:prSet presAssocID="{83CF0E10-A28C-417F-86F3-372C1514B532}" presName="matrix" presStyleCnt="0"/>
      <dgm:spPr/>
    </dgm:pt>
    <dgm:pt modelId="{EF5DC732-7288-4D7E-8F64-36C1595D9C49}" type="pres">
      <dgm:prSet presAssocID="{83CF0E10-A28C-417F-86F3-372C1514B532}" presName="tile1" presStyleLbl="node1" presStyleIdx="0" presStyleCnt="4" custLinFactNeighborX="-502"/>
      <dgm:spPr/>
    </dgm:pt>
    <dgm:pt modelId="{CB5118C2-F610-4AC1-B378-509C50EC1019}" type="pres">
      <dgm:prSet presAssocID="{83CF0E10-A28C-417F-86F3-372C1514B532}" presName="tile1text" presStyleLbl="node1" presStyleIdx="0" presStyleCnt="4">
        <dgm:presLayoutVars>
          <dgm:chMax val="0"/>
          <dgm:chPref val="0"/>
          <dgm:bulletEnabled val="1"/>
        </dgm:presLayoutVars>
      </dgm:prSet>
      <dgm:spPr/>
    </dgm:pt>
    <dgm:pt modelId="{703310DE-192D-4A96-849D-62D429B29733}" type="pres">
      <dgm:prSet presAssocID="{83CF0E10-A28C-417F-86F3-372C1514B532}" presName="tile2" presStyleLbl="node1" presStyleIdx="1" presStyleCnt="4"/>
      <dgm:spPr/>
    </dgm:pt>
    <dgm:pt modelId="{7C45B578-F955-4DB4-AD83-AB2B2F055E5B}" type="pres">
      <dgm:prSet presAssocID="{83CF0E10-A28C-417F-86F3-372C1514B532}" presName="tile2text" presStyleLbl="node1" presStyleIdx="1" presStyleCnt="4">
        <dgm:presLayoutVars>
          <dgm:chMax val="0"/>
          <dgm:chPref val="0"/>
          <dgm:bulletEnabled val="1"/>
        </dgm:presLayoutVars>
      </dgm:prSet>
      <dgm:spPr/>
    </dgm:pt>
    <dgm:pt modelId="{A5536A47-D4E2-4185-8C00-3B69DFF4CD1B}" type="pres">
      <dgm:prSet presAssocID="{83CF0E10-A28C-417F-86F3-372C1514B532}" presName="tile3" presStyleLbl="node1" presStyleIdx="2" presStyleCnt="4"/>
      <dgm:spPr/>
    </dgm:pt>
    <dgm:pt modelId="{C3C7F594-E6E4-4A10-B44B-F0D00977EF45}" type="pres">
      <dgm:prSet presAssocID="{83CF0E10-A28C-417F-86F3-372C1514B532}" presName="tile3text" presStyleLbl="node1" presStyleIdx="2" presStyleCnt="4">
        <dgm:presLayoutVars>
          <dgm:chMax val="0"/>
          <dgm:chPref val="0"/>
          <dgm:bulletEnabled val="1"/>
        </dgm:presLayoutVars>
      </dgm:prSet>
      <dgm:spPr/>
    </dgm:pt>
    <dgm:pt modelId="{6E369517-7BA4-4D03-8D43-43247788D343}" type="pres">
      <dgm:prSet presAssocID="{83CF0E10-A28C-417F-86F3-372C1514B532}" presName="tile4" presStyleLbl="node1" presStyleIdx="3" presStyleCnt="4"/>
      <dgm:spPr/>
    </dgm:pt>
    <dgm:pt modelId="{AD23B49E-5C3F-404B-A782-FC72758D91CD}" type="pres">
      <dgm:prSet presAssocID="{83CF0E10-A28C-417F-86F3-372C1514B532}" presName="tile4text" presStyleLbl="node1" presStyleIdx="3" presStyleCnt="4">
        <dgm:presLayoutVars>
          <dgm:chMax val="0"/>
          <dgm:chPref val="0"/>
          <dgm:bulletEnabled val="1"/>
        </dgm:presLayoutVars>
      </dgm:prSet>
      <dgm:spPr/>
    </dgm:pt>
    <dgm:pt modelId="{B61436FE-0BEF-4672-91E4-417129E4F298}" type="pres">
      <dgm:prSet presAssocID="{83CF0E10-A28C-417F-86F3-372C1514B532}" presName="centerTile" presStyleLbl="fgShp" presStyleIdx="0" presStyleCnt="1">
        <dgm:presLayoutVars>
          <dgm:chMax val="0"/>
          <dgm:chPref val="0"/>
        </dgm:presLayoutVars>
      </dgm:prSet>
      <dgm:spPr/>
    </dgm:pt>
  </dgm:ptLst>
  <dgm:cxnLst>
    <dgm:cxn modelId="{FE4F2240-3D5C-4ADF-9AE5-347DB23F5022}" type="presOf" srcId="{164049BE-4086-4DCE-9963-844CAC1FD12B}" destId="{6E369517-7BA4-4D03-8D43-43247788D343}" srcOrd="0" destOrd="0" presId="urn:microsoft.com/office/officeart/2005/8/layout/matrix1"/>
    <dgm:cxn modelId="{F3EB0B67-2987-419A-A1F1-4B8E36454478}" srcId="{83CF0E10-A28C-417F-86F3-372C1514B532}" destId="{10C222A6-69CC-44EC-99D1-196F6E9A3047}" srcOrd="0" destOrd="0" parTransId="{28014A57-B215-4B23-BF7C-D42888508A25}" sibTransId="{056D4795-6245-4C38-BC50-E5FD89B7A93C}"/>
    <dgm:cxn modelId="{B2F7E66C-7894-4FEE-B927-9A749AA8552C}" type="presOf" srcId="{29226945-FA2E-4B7F-B8A4-625387E296F0}" destId="{C3C7F594-E6E4-4A10-B44B-F0D00977EF45}" srcOrd="1" destOrd="0" presId="urn:microsoft.com/office/officeart/2005/8/layout/matrix1"/>
    <dgm:cxn modelId="{5392D371-24BD-461F-BD32-8E65C9120F29}" srcId="{10C222A6-69CC-44EC-99D1-196F6E9A3047}" destId="{BBF55CE9-BA9F-4CF9-ABEF-B4FF01C08996}" srcOrd="0" destOrd="0" parTransId="{F16744D9-3650-4789-B2FC-692985352FA8}" sibTransId="{9242B4FE-55AD-4161-8793-01BA2B57E3B0}"/>
    <dgm:cxn modelId="{6E399777-5DA0-4346-AEF9-92BF9F16F9F7}" srcId="{10C222A6-69CC-44EC-99D1-196F6E9A3047}" destId="{E8F5D6AC-B415-4560-97B0-8A4E73A64DEA}" srcOrd="1" destOrd="0" parTransId="{73437BA1-493F-4D9B-ACCB-8E8B8BC1D6EA}" sibTransId="{26DD570E-01F2-42D7-A35E-9E3F30084317}"/>
    <dgm:cxn modelId="{100BD577-A823-4146-941D-7B2F1A46C1F7}" type="presOf" srcId="{29226945-FA2E-4B7F-B8A4-625387E296F0}" destId="{A5536A47-D4E2-4185-8C00-3B69DFF4CD1B}" srcOrd="0" destOrd="0" presId="urn:microsoft.com/office/officeart/2005/8/layout/matrix1"/>
    <dgm:cxn modelId="{3D78217F-9233-43B9-B3F8-20671AF474AD}" type="presOf" srcId="{BBF55CE9-BA9F-4CF9-ABEF-B4FF01C08996}" destId="{CB5118C2-F610-4AC1-B378-509C50EC1019}" srcOrd="1" destOrd="0" presId="urn:microsoft.com/office/officeart/2005/8/layout/matrix1"/>
    <dgm:cxn modelId="{4AF9CA80-76CE-44F8-837C-A37EAE6A9DD2}" type="presOf" srcId="{BBF55CE9-BA9F-4CF9-ABEF-B4FF01C08996}" destId="{EF5DC732-7288-4D7E-8F64-36C1595D9C49}" srcOrd="0" destOrd="0" presId="urn:microsoft.com/office/officeart/2005/8/layout/matrix1"/>
    <dgm:cxn modelId="{89954E89-3D3E-4EE8-ABE5-81070D75271E}" type="presOf" srcId="{10C222A6-69CC-44EC-99D1-196F6E9A3047}" destId="{B61436FE-0BEF-4672-91E4-417129E4F298}" srcOrd="0" destOrd="0" presId="urn:microsoft.com/office/officeart/2005/8/layout/matrix1"/>
    <dgm:cxn modelId="{136E178F-342A-4FF9-9126-469355306782}" type="presOf" srcId="{83CF0E10-A28C-417F-86F3-372C1514B532}" destId="{B70B46C7-BD2D-4F7E-96D2-9643FD9D979B}" srcOrd="0" destOrd="0" presId="urn:microsoft.com/office/officeart/2005/8/layout/matrix1"/>
    <dgm:cxn modelId="{E8C66790-7EBB-4787-8DF5-0921D1914D66}" srcId="{10C222A6-69CC-44EC-99D1-196F6E9A3047}" destId="{29226945-FA2E-4B7F-B8A4-625387E296F0}" srcOrd="2" destOrd="0" parTransId="{1ADEB45C-53F0-484C-8256-4A3E37983B2D}" sibTransId="{6D5A4436-9EBC-4D5B-A608-432991511FDC}"/>
    <dgm:cxn modelId="{668EC0A7-0747-4A04-9308-55976163AB3D}" srcId="{10C222A6-69CC-44EC-99D1-196F6E9A3047}" destId="{164049BE-4086-4DCE-9963-844CAC1FD12B}" srcOrd="3" destOrd="0" parTransId="{A468CDBC-6236-4588-B3F2-37C7507148CE}" sibTransId="{A84606AE-F2EB-4F0B-9AD7-A2E4F096E4DB}"/>
    <dgm:cxn modelId="{D4B879D2-18D0-4864-B8D6-754FDAAE5A03}" type="presOf" srcId="{E8F5D6AC-B415-4560-97B0-8A4E73A64DEA}" destId="{703310DE-192D-4A96-849D-62D429B29733}" srcOrd="0" destOrd="0" presId="urn:microsoft.com/office/officeart/2005/8/layout/matrix1"/>
    <dgm:cxn modelId="{FE08F4FC-8515-443F-AFA9-AEF776BE25BF}" type="presOf" srcId="{E8F5D6AC-B415-4560-97B0-8A4E73A64DEA}" destId="{7C45B578-F955-4DB4-AD83-AB2B2F055E5B}" srcOrd="1" destOrd="0" presId="urn:microsoft.com/office/officeart/2005/8/layout/matrix1"/>
    <dgm:cxn modelId="{DC4F3AFF-DCE5-4FA0-A1B9-8BA7CEE93573}" type="presOf" srcId="{164049BE-4086-4DCE-9963-844CAC1FD12B}" destId="{AD23B49E-5C3F-404B-A782-FC72758D91CD}" srcOrd="1" destOrd="0" presId="urn:microsoft.com/office/officeart/2005/8/layout/matrix1"/>
    <dgm:cxn modelId="{95295879-BECD-4A7A-9CF6-4B2E169256CB}" type="presParOf" srcId="{B70B46C7-BD2D-4F7E-96D2-9643FD9D979B}" destId="{8B92D9CA-FEBE-4817-A6E9-FB8E3D6BB117}" srcOrd="0" destOrd="0" presId="urn:microsoft.com/office/officeart/2005/8/layout/matrix1"/>
    <dgm:cxn modelId="{927ED8CA-308C-4B89-AD41-EF407E7CF137}" type="presParOf" srcId="{8B92D9CA-FEBE-4817-A6E9-FB8E3D6BB117}" destId="{EF5DC732-7288-4D7E-8F64-36C1595D9C49}" srcOrd="0" destOrd="0" presId="urn:microsoft.com/office/officeart/2005/8/layout/matrix1"/>
    <dgm:cxn modelId="{DF702BFF-35F1-4BE2-9930-4DDC5F10CC71}" type="presParOf" srcId="{8B92D9CA-FEBE-4817-A6E9-FB8E3D6BB117}" destId="{CB5118C2-F610-4AC1-B378-509C50EC1019}" srcOrd="1" destOrd="0" presId="urn:microsoft.com/office/officeart/2005/8/layout/matrix1"/>
    <dgm:cxn modelId="{9BC89E9F-1A2C-47E8-B6FA-E260B17E4A31}" type="presParOf" srcId="{8B92D9CA-FEBE-4817-A6E9-FB8E3D6BB117}" destId="{703310DE-192D-4A96-849D-62D429B29733}" srcOrd="2" destOrd="0" presId="urn:microsoft.com/office/officeart/2005/8/layout/matrix1"/>
    <dgm:cxn modelId="{CCDC6CD2-5983-47BB-8794-518A1671EBC3}" type="presParOf" srcId="{8B92D9CA-FEBE-4817-A6E9-FB8E3D6BB117}" destId="{7C45B578-F955-4DB4-AD83-AB2B2F055E5B}" srcOrd="3" destOrd="0" presId="urn:microsoft.com/office/officeart/2005/8/layout/matrix1"/>
    <dgm:cxn modelId="{5B959D68-32C7-4844-A6BD-755C2CAA056F}" type="presParOf" srcId="{8B92D9CA-FEBE-4817-A6E9-FB8E3D6BB117}" destId="{A5536A47-D4E2-4185-8C00-3B69DFF4CD1B}" srcOrd="4" destOrd="0" presId="urn:microsoft.com/office/officeart/2005/8/layout/matrix1"/>
    <dgm:cxn modelId="{AB74D1BB-61A3-4EB9-8392-CCB0CA4BA25E}" type="presParOf" srcId="{8B92D9CA-FEBE-4817-A6E9-FB8E3D6BB117}" destId="{C3C7F594-E6E4-4A10-B44B-F0D00977EF45}" srcOrd="5" destOrd="0" presId="urn:microsoft.com/office/officeart/2005/8/layout/matrix1"/>
    <dgm:cxn modelId="{4A8D4F97-2A08-405C-993F-601D8514BF98}" type="presParOf" srcId="{8B92D9CA-FEBE-4817-A6E9-FB8E3D6BB117}" destId="{6E369517-7BA4-4D03-8D43-43247788D343}" srcOrd="6" destOrd="0" presId="urn:microsoft.com/office/officeart/2005/8/layout/matrix1"/>
    <dgm:cxn modelId="{BBE7A0B2-7A62-449F-BCC8-7F078501D6A5}" type="presParOf" srcId="{8B92D9CA-FEBE-4817-A6E9-FB8E3D6BB117}" destId="{AD23B49E-5C3F-404B-A782-FC72758D91CD}" srcOrd="7" destOrd="0" presId="urn:microsoft.com/office/officeart/2005/8/layout/matrix1"/>
    <dgm:cxn modelId="{56DD91D2-D310-41F9-9D9B-4BBBACEC0022}" type="presParOf" srcId="{B70B46C7-BD2D-4F7E-96D2-9643FD9D979B}" destId="{B61436FE-0BEF-4672-91E4-417129E4F298}" srcOrd="1" destOrd="0" presId="urn:microsoft.com/office/officeart/2005/8/layout/matrix1"/>
  </dgm:cxnLst>
  <dgm:bg>
    <a:solidFill>
      <a:schemeClr val="bg1"/>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C7D2-61A2-C24F-8243-CE7ADB9E86CE}">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984E5D-3BE3-004E-A198-D19E879CD171}">
      <dsp:nvSpPr>
        <dsp:cNvPr id="0" name=""/>
        <dsp:cNvSpPr/>
      </dsp:nvSpPr>
      <dsp:spPr>
        <a:xfrm>
          <a:off x="434398" y="285347"/>
          <a:ext cx="9251618" cy="5704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816" tIns="43180" rIns="43180" bIns="43180" numCol="1" spcCol="1270" anchor="ctr" anchorCtr="0">
          <a:noAutofit/>
        </a:bodyPr>
        <a:lstStyle/>
        <a:p>
          <a:pPr marL="0" lvl="0" indent="0" algn="l" defTabSz="755650">
            <a:lnSpc>
              <a:spcPct val="90000"/>
            </a:lnSpc>
            <a:spcBef>
              <a:spcPct val="0"/>
            </a:spcBef>
            <a:spcAft>
              <a:spcPct val="35000"/>
            </a:spcAft>
            <a:buFont typeface="Wingdings" pitchFamily="2" charset="2"/>
            <a:buNone/>
          </a:pPr>
          <a:r>
            <a:rPr lang="en-US" sz="1700" b="0" kern="1200" dirty="0" err="1">
              <a:latin typeface="Arial" panose="020B0604020202020204" pitchFamily="34" charset="0"/>
              <a:cs typeface="Arial"/>
              <a:sym typeface="Arial"/>
            </a:rPr>
            <a:t>Quyết</a:t>
          </a:r>
          <a:r>
            <a:rPr lang="en-US" sz="1700" b="0" kern="1200" dirty="0">
              <a:latin typeface="Arial" panose="020B0604020202020204" pitchFamily="34" charset="0"/>
              <a:cs typeface="Arial"/>
              <a:sym typeface="Arial"/>
            </a:rPr>
            <a:t> </a:t>
          </a:r>
          <a:r>
            <a:rPr lang="en-US" sz="1700" b="0" kern="1200" dirty="0" err="1">
              <a:latin typeface="Arial" panose="020B0604020202020204" pitchFamily="34" charset="0"/>
              <a:cs typeface="Arial"/>
              <a:sym typeface="Arial"/>
            </a:rPr>
            <a:t>định</a:t>
          </a:r>
          <a:r>
            <a:rPr lang="en-US" sz="1700" b="0" kern="1200" dirty="0">
              <a:latin typeface="Arial" panose="020B0604020202020204" pitchFamily="34" charset="0"/>
              <a:cs typeface="Arial"/>
              <a:sym typeface="Arial"/>
            </a:rPr>
            <a:t> 946 </a:t>
          </a:r>
          <a:r>
            <a:rPr lang="en-US" sz="1700" b="0" kern="1200" dirty="0" err="1">
              <a:latin typeface="Arial" panose="020B0604020202020204" pitchFamily="34" charset="0"/>
              <a:cs typeface="Arial"/>
              <a:sym typeface="Arial"/>
            </a:rPr>
            <a:t>của</a:t>
          </a:r>
          <a:r>
            <a:rPr lang="en-US" sz="1700" b="0" kern="1200" dirty="0">
              <a:latin typeface="Arial" panose="020B0604020202020204" pitchFamily="34" charset="0"/>
              <a:cs typeface="Arial"/>
              <a:sym typeface="Arial"/>
            </a:rPr>
            <a:t> </a:t>
          </a:r>
          <a:r>
            <a:rPr lang="en-US" sz="1700" b="0" kern="1200" dirty="0" err="1">
              <a:latin typeface="Arial" panose="020B0604020202020204" pitchFamily="34" charset="0"/>
              <a:cs typeface="Arial"/>
              <a:sym typeface="Arial"/>
            </a:rPr>
            <a:t>TTg</a:t>
          </a:r>
          <a:r>
            <a:rPr lang="en-US" sz="1700" b="0" kern="1200" dirty="0">
              <a:latin typeface="Arial" panose="020B0604020202020204" pitchFamily="34" charset="0"/>
              <a:cs typeface="Arial"/>
              <a:sym typeface="Arial"/>
            </a:rPr>
            <a:t> Ban </a:t>
          </a:r>
          <a:r>
            <a:rPr lang="en-US" sz="1700" kern="1200" dirty="0" err="1">
              <a:latin typeface="Arial" panose="020B0604020202020204" pitchFamily="34" charset="0"/>
              <a:cs typeface="Arial"/>
              <a:sym typeface="Arial"/>
            </a:rPr>
            <a:t>hành</a:t>
          </a:r>
          <a:r>
            <a:rPr lang="en-US" sz="1700" kern="1200" dirty="0">
              <a:latin typeface="Arial" panose="020B0604020202020204" pitchFamily="34" charset="0"/>
              <a:cs typeface="Arial"/>
              <a:sym typeface="Arial"/>
            </a:rPr>
            <a:t> </a:t>
          </a:r>
          <a:r>
            <a:rPr lang="vi-VN" sz="1700" kern="1200" dirty="0">
              <a:latin typeface="Arial" panose="020B0604020202020204" pitchFamily="34" charset="0"/>
              <a:cs typeface="Arial"/>
            </a:rPr>
            <a:t>Chiến lược An toàn, An ninh mạng quốc gia</a:t>
          </a:r>
          <a:endParaRPr lang="en-US" sz="1700" kern="1200" dirty="0"/>
        </a:p>
      </dsp:txBody>
      <dsp:txXfrm>
        <a:off x="434398" y="285347"/>
        <a:ext cx="9251618" cy="570477"/>
      </dsp:txXfrm>
    </dsp:sp>
    <dsp:sp modelId="{28BF633F-D088-F944-8640-FA85FDD9F032}">
      <dsp:nvSpPr>
        <dsp:cNvPr id="0" name=""/>
        <dsp:cNvSpPr/>
      </dsp:nvSpPr>
      <dsp:spPr>
        <a:xfrm>
          <a:off x="77849" y="214037"/>
          <a:ext cx="713096" cy="71309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C73153-D8C0-A84D-A8C6-19A93027B25E}">
      <dsp:nvSpPr>
        <dsp:cNvPr id="0" name=""/>
        <dsp:cNvSpPr/>
      </dsp:nvSpPr>
      <dsp:spPr>
        <a:xfrm>
          <a:off x="903654" y="1060346"/>
          <a:ext cx="8782362" cy="731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816" tIns="43180" rIns="43180" bIns="43180" numCol="1" spcCol="1270" anchor="ctr" anchorCtr="0">
          <a:noAutofit/>
        </a:bodyPr>
        <a:lstStyle/>
        <a:p>
          <a:pPr marL="0" lvl="0" indent="0" algn="l" defTabSz="755650">
            <a:lnSpc>
              <a:spcPct val="90000"/>
            </a:lnSpc>
            <a:spcBef>
              <a:spcPct val="0"/>
            </a:spcBef>
            <a:spcAft>
              <a:spcPct val="35000"/>
            </a:spcAft>
            <a:buNone/>
          </a:pPr>
          <a:r>
            <a:rPr lang="vi-VN" sz="1700" kern="1200" dirty="0">
              <a:latin typeface="Arial" panose="020B0604020202020204" pitchFamily="34" charset="0"/>
              <a:cs typeface="Arial"/>
              <a:sym typeface="Arial"/>
            </a:rPr>
            <a:t>Chỉ thị 18 của Thủ tướng về đẩy mạnh triển khai các hoạt động ứng cứu sự cố an toàn thông tin mạng</a:t>
          </a:r>
          <a:endParaRPr lang="en-US" sz="1700" kern="1200" dirty="0"/>
        </a:p>
      </dsp:txBody>
      <dsp:txXfrm>
        <a:off x="903654" y="1060346"/>
        <a:ext cx="8782362" cy="731694"/>
      </dsp:txXfrm>
    </dsp:sp>
    <dsp:sp modelId="{8B7478E5-0303-7643-825D-8365A4DBDD37}">
      <dsp:nvSpPr>
        <dsp:cNvPr id="0" name=""/>
        <dsp:cNvSpPr/>
      </dsp:nvSpPr>
      <dsp:spPr>
        <a:xfrm>
          <a:off x="547106" y="1069644"/>
          <a:ext cx="713096" cy="71309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5E74DBD-2427-7541-BA71-E8C6F073D666}">
      <dsp:nvSpPr>
        <dsp:cNvPr id="0" name=""/>
        <dsp:cNvSpPr/>
      </dsp:nvSpPr>
      <dsp:spPr>
        <a:xfrm>
          <a:off x="1118233" y="1996562"/>
          <a:ext cx="8567782" cy="5704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816" tIns="43180" rIns="43180" bIns="43180" numCol="1" spcCol="1270" anchor="ctr" anchorCtr="0">
          <a:noAutofit/>
        </a:bodyPr>
        <a:lstStyle/>
        <a:p>
          <a:pPr marL="0" lvl="0" indent="0" algn="l" defTabSz="755650">
            <a:lnSpc>
              <a:spcPct val="90000"/>
            </a:lnSpc>
            <a:spcBef>
              <a:spcPct val="0"/>
            </a:spcBef>
            <a:spcAft>
              <a:spcPct val="35000"/>
            </a:spcAft>
            <a:buNone/>
          </a:pPr>
          <a:r>
            <a:rPr lang="vi-VN" sz="1700" kern="1200" dirty="0">
              <a:latin typeface="Arial" panose="020B0604020202020204" pitchFamily="34" charset="0"/>
              <a:cs typeface="Arial"/>
              <a:sym typeface="Arial"/>
            </a:rPr>
            <a:t>Thông tư 12 của Bộ TT&amp;TT hướng dẫn triển khai bảo đảm an toàn theo cấp độ</a:t>
          </a:r>
          <a:endParaRPr lang="en-US" sz="1700" kern="1200" dirty="0"/>
        </a:p>
      </dsp:txBody>
      <dsp:txXfrm>
        <a:off x="1118233" y="1996562"/>
        <a:ext cx="8567782" cy="570477"/>
      </dsp:txXfrm>
    </dsp:sp>
    <dsp:sp modelId="{920920C9-8098-5943-87B4-D0DD8EE51380}">
      <dsp:nvSpPr>
        <dsp:cNvPr id="0" name=""/>
        <dsp:cNvSpPr/>
      </dsp:nvSpPr>
      <dsp:spPr>
        <a:xfrm>
          <a:off x="761685" y="1925252"/>
          <a:ext cx="713096" cy="71309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65DCC65-2F5D-1E47-9D2C-9C4FA6C4CD5D}">
      <dsp:nvSpPr>
        <dsp:cNvPr id="0" name=""/>
        <dsp:cNvSpPr/>
      </dsp:nvSpPr>
      <dsp:spPr>
        <a:xfrm>
          <a:off x="1118233" y="2851627"/>
          <a:ext cx="8567782" cy="5704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816" tIns="43180" rIns="43180" bIns="43180" numCol="1" spcCol="1270" anchor="ctr" anchorCtr="0">
          <a:noAutofit/>
        </a:bodyPr>
        <a:lstStyle/>
        <a:p>
          <a:pPr marL="0" lvl="0" indent="0" algn="l" defTabSz="755650">
            <a:lnSpc>
              <a:spcPct val="90000"/>
            </a:lnSpc>
            <a:spcBef>
              <a:spcPct val="0"/>
            </a:spcBef>
            <a:spcAft>
              <a:spcPct val="35000"/>
            </a:spcAft>
            <a:buFont typeface="Wingdings" pitchFamily="2" charset="2"/>
            <a:buNone/>
          </a:pPr>
          <a:r>
            <a:rPr lang="en-US" sz="1700" kern="1200" dirty="0" err="1">
              <a:latin typeface="Arial" panose="020B0604020202020204" pitchFamily="34" charset="0"/>
              <a:cs typeface="Arial"/>
            </a:rPr>
            <a:t>Thí</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điểm</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cấp</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chữ</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ký</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số</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công</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cộng</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dùng</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cho</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dịch</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vụ</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công</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trực</a:t>
          </a:r>
          <a:r>
            <a:rPr lang="en-US" sz="1700" kern="1200" dirty="0">
              <a:latin typeface="Arial" panose="020B0604020202020204" pitchFamily="34" charset="0"/>
              <a:cs typeface="Arial"/>
            </a:rPr>
            <a:t> </a:t>
          </a:r>
          <a:r>
            <a:rPr lang="en-US" sz="1700" kern="1200" dirty="0" err="1">
              <a:latin typeface="Arial" panose="020B0604020202020204" pitchFamily="34" charset="0"/>
              <a:cs typeface="Arial"/>
            </a:rPr>
            <a:t>tuyến</a:t>
          </a:r>
          <a:endParaRPr lang="en-US" sz="1700" kern="1200" dirty="0"/>
        </a:p>
      </dsp:txBody>
      <dsp:txXfrm>
        <a:off x="1118233" y="2851627"/>
        <a:ext cx="8567782" cy="570477"/>
      </dsp:txXfrm>
    </dsp:sp>
    <dsp:sp modelId="{6DCE78E4-3FDB-D846-933B-43ECEEB8A6F7}">
      <dsp:nvSpPr>
        <dsp:cNvPr id="0" name=""/>
        <dsp:cNvSpPr/>
      </dsp:nvSpPr>
      <dsp:spPr>
        <a:xfrm>
          <a:off x="761685" y="2780318"/>
          <a:ext cx="713096" cy="71309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9366A0-4C8F-6F4D-8CE4-7D1F63D63AD8}">
      <dsp:nvSpPr>
        <dsp:cNvPr id="0" name=""/>
        <dsp:cNvSpPr/>
      </dsp:nvSpPr>
      <dsp:spPr>
        <a:xfrm>
          <a:off x="903654" y="3623326"/>
          <a:ext cx="8782362" cy="7382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816" tIns="43180" rIns="43180" bIns="43180" numCol="1" spcCol="1270" anchor="ctr" anchorCtr="0">
          <a:noAutofit/>
        </a:bodyPr>
        <a:lstStyle/>
        <a:p>
          <a:pPr marL="0" lvl="0" indent="0" algn="l" defTabSz="755650">
            <a:lnSpc>
              <a:spcPct val="90000"/>
            </a:lnSpc>
            <a:spcBef>
              <a:spcPct val="0"/>
            </a:spcBef>
            <a:spcAft>
              <a:spcPct val="35000"/>
            </a:spcAft>
            <a:buFont typeface="Wingdings" pitchFamily="2" charset="2"/>
            <a:buNone/>
          </a:pPr>
          <a:r>
            <a:rPr lang="en-US" sz="1700" kern="1200" dirty="0" err="1">
              <a:latin typeface="Arial" panose="020B0604020202020204" pitchFamily="34" charset="0"/>
              <a:cs typeface="Arial"/>
              <a:sym typeface="Wingdings" pitchFamily="2" charset="2"/>
            </a:rPr>
            <a:t>Thành</a:t>
          </a:r>
          <a:r>
            <a:rPr lang="en-US" sz="1700" kern="1200" dirty="0">
              <a:latin typeface="Arial" panose="020B0604020202020204" pitchFamily="34" charset="0"/>
              <a:cs typeface="Arial"/>
              <a:sym typeface="Wingdings" pitchFamily="2" charset="2"/>
            </a:rPr>
            <a:t> </a:t>
          </a:r>
          <a:r>
            <a:rPr lang="en-US" sz="1700" kern="1200" dirty="0" err="1">
              <a:latin typeface="Arial" panose="020B0604020202020204" pitchFamily="34" charset="0"/>
              <a:cs typeface="Arial"/>
              <a:sym typeface="Wingdings" pitchFamily="2" charset="2"/>
            </a:rPr>
            <a:t>lập</a:t>
          </a:r>
          <a:r>
            <a:rPr lang="en-US" sz="1700" kern="1200" dirty="0">
              <a:latin typeface="Arial" panose="020B0604020202020204" pitchFamily="34" charset="0"/>
              <a:cs typeface="Arial"/>
              <a:sym typeface="Wingdings" pitchFamily="2" charset="2"/>
            </a:rPr>
            <a:t> </a:t>
          </a:r>
          <a:r>
            <a:rPr lang="en-US" sz="1700" kern="1200" dirty="0" err="1">
              <a:latin typeface="Arial" panose="020B0604020202020204" pitchFamily="34" charset="0"/>
              <a:cs typeface="Arial"/>
              <a:sym typeface="Wingdings" pitchFamily="2" charset="2"/>
            </a:rPr>
            <a:t>liên</a:t>
          </a:r>
          <a:r>
            <a:rPr lang="en-US" sz="1700" kern="1200" dirty="0">
              <a:latin typeface="Arial" panose="020B0604020202020204" pitchFamily="34" charset="0"/>
              <a:cs typeface="Arial"/>
              <a:sym typeface="Wingdings" pitchFamily="2" charset="2"/>
            </a:rPr>
            <a:t> </a:t>
          </a:r>
          <a:r>
            <a:rPr lang="en-US" sz="1700" kern="1200" dirty="0" err="1">
              <a:latin typeface="Arial" panose="020B0604020202020204" pitchFamily="34" charset="0"/>
              <a:cs typeface="Arial"/>
              <a:sym typeface="Wingdings" pitchFamily="2" charset="2"/>
            </a:rPr>
            <a:t>minh</a:t>
          </a:r>
          <a:r>
            <a:rPr lang="en-US" sz="1700"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Tuyên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truyền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nâng</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cao</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nhận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thức</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kỹ</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năng</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đảm</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bảo</a:t>
          </a:r>
          <a:r>
            <a:rPr lang="en-US" sz="1700" i="1" kern="1200" dirty="0">
              <a:latin typeface="Arial" panose="020B0604020202020204" pitchFamily="34" charset="0"/>
              <a:cs typeface="Arial"/>
              <a:sym typeface="Wingdings" pitchFamily="2" charset="2"/>
            </a:rPr>
            <a:t> an </a:t>
          </a:r>
          <a:r>
            <a:rPr lang="en-US" sz="1700" i="1" kern="1200" dirty="0" err="1">
              <a:latin typeface="Arial" panose="020B0604020202020204" pitchFamily="34" charset="0"/>
              <a:cs typeface="Arial"/>
              <a:sym typeface="Wingdings" pitchFamily="2" charset="2"/>
            </a:rPr>
            <a:t>toàn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thông</a:t>
          </a:r>
          <a:r>
            <a:rPr lang="en-US" sz="1700" i="1" kern="1200" dirty="0">
              <a:latin typeface="Arial" panose="020B0604020202020204" pitchFamily="34" charset="0"/>
              <a:cs typeface="Arial"/>
              <a:sym typeface="Wingdings" pitchFamily="2" charset="2"/>
            </a:rPr>
            <a:t> tin </a:t>
          </a:r>
          <a:r>
            <a:rPr lang="en-US" sz="1700" i="1" kern="1200" dirty="0" err="1">
              <a:latin typeface="Arial" panose="020B0604020202020204" pitchFamily="34" charset="0"/>
              <a:cs typeface="Arial"/>
              <a:sym typeface="Wingdings" pitchFamily="2" charset="2"/>
            </a:rPr>
            <a:t>cho</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người</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dân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trên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không</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gian</a:t>
          </a:r>
          <a:r>
            <a:rPr lang="en-US" sz="1700" i="1" kern="1200" dirty="0">
              <a:latin typeface="Arial" panose="020B0604020202020204" pitchFamily="34" charset="0"/>
              <a:cs typeface="Arial"/>
              <a:sym typeface="Wingdings" pitchFamily="2" charset="2"/>
            </a:rPr>
            <a:t> </a:t>
          </a:r>
          <a:r>
            <a:rPr lang="en-US" sz="1700" i="1" kern="1200" dirty="0" err="1">
              <a:latin typeface="Arial" panose="020B0604020202020204" pitchFamily="34" charset="0"/>
              <a:cs typeface="Arial"/>
              <a:sym typeface="Wingdings" pitchFamily="2" charset="2"/>
            </a:rPr>
            <a:t>mạng</a:t>
          </a:r>
          <a:r>
            <a:rPr lang="en-US" sz="1700" kern="1200" dirty="0">
              <a:latin typeface="Arial" panose="020B0604020202020204" pitchFamily="34" charset="0"/>
              <a:cs typeface="Arial"/>
              <a:sym typeface="Wingdings" pitchFamily="2" charset="2"/>
            </a:rPr>
            <a:t>”</a:t>
          </a:r>
          <a:endParaRPr lang="en-US" sz="1700" kern="1200" dirty="0"/>
        </a:p>
      </dsp:txBody>
      <dsp:txXfrm>
        <a:off x="903654" y="3623326"/>
        <a:ext cx="8782362" cy="738294"/>
      </dsp:txXfrm>
    </dsp:sp>
    <dsp:sp modelId="{B5EB962C-660D-654D-ACE8-C1B78E39E9A6}">
      <dsp:nvSpPr>
        <dsp:cNvPr id="0" name=""/>
        <dsp:cNvSpPr/>
      </dsp:nvSpPr>
      <dsp:spPr>
        <a:xfrm>
          <a:off x="547106" y="3635925"/>
          <a:ext cx="713096" cy="71309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FF6ECB-CD73-3D44-B018-DF919B87D3F1}">
      <dsp:nvSpPr>
        <dsp:cNvPr id="0" name=""/>
        <dsp:cNvSpPr/>
      </dsp:nvSpPr>
      <dsp:spPr>
        <a:xfrm>
          <a:off x="434398" y="4488943"/>
          <a:ext cx="9251618" cy="7182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816" tIns="43180" rIns="43180" bIns="43180" numCol="1" spcCol="1270" anchor="ctr" anchorCtr="0">
          <a:noAutofit/>
        </a:bodyPr>
        <a:lstStyle/>
        <a:p>
          <a:pPr marL="0" lvl="0" indent="0" algn="l" defTabSz="755650">
            <a:lnSpc>
              <a:spcPct val="90000"/>
            </a:lnSpc>
            <a:spcBef>
              <a:spcPct val="0"/>
            </a:spcBef>
            <a:spcAft>
              <a:spcPct val="35000"/>
            </a:spcAft>
            <a:buFont typeface="Wingdings" pitchFamily="2" charset="2"/>
            <a:buNone/>
          </a:pPr>
          <a:r>
            <a:rPr lang="vi-VN" sz="1700" kern="1200" dirty="0">
              <a:latin typeface="Arial" panose="020B0604020202020204" pitchFamily="34" charset="0"/>
              <a:cs typeface="Arial"/>
              <a:sym typeface="Arial"/>
            </a:rPr>
            <a:t>Điều phối chặn 2.328 trang web lừa đảo, vi phạm pháp luật; bảo vệ 4,3 triệu người dân không truy cập các trang web lừa đảo</a:t>
          </a:r>
          <a:endParaRPr lang="en-US" sz="1700" kern="1200" dirty="0"/>
        </a:p>
      </dsp:txBody>
      <dsp:txXfrm>
        <a:off x="434398" y="4488943"/>
        <a:ext cx="9251618" cy="718276"/>
      </dsp:txXfrm>
    </dsp:sp>
    <dsp:sp modelId="{7B189C08-9F73-0448-BB16-4A5A8B1AB3DF}">
      <dsp:nvSpPr>
        <dsp:cNvPr id="0" name=""/>
        <dsp:cNvSpPr/>
      </dsp:nvSpPr>
      <dsp:spPr>
        <a:xfrm>
          <a:off x="77849" y="4491533"/>
          <a:ext cx="713096" cy="71309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2D8A7-467F-4D81-B85C-EDD243066904}">
      <dsp:nvSpPr>
        <dsp:cNvPr id="0" name=""/>
        <dsp:cNvSpPr/>
      </dsp:nvSpPr>
      <dsp:spPr>
        <a:xfrm>
          <a:off x="59805" y="0"/>
          <a:ext cx="5077326" cy="507732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err="1"/>
            <a:t>Lực</a:t>
          </a:r>
          <a:r>
            <a:rPr lang="en-US" sz="1400" kern="1200" dirty="0"/>
            <a:t> </a:t>
          </a:r>
          <a:r>
            <a:rPr lang="en-US" sz="1400" kern="1200" dirty="0" err="1"/>
            <a:t>lượng</a:t>
          </a:r>
          <a:r>
            <a:rPr lang="en-US" sz="1400" kern="1200" dirty="0"/>
            <a:t> </a:t>
          </a:r>
          <a:r>
            <a:rPr lang="en-US" sz="1400" kern="1200" dirty="0" err="1"/>
            <a:t>quốc</a:t>
          </a:r>
          <a:r>
            <a:rPr lang="en-US" sz="1400" kern="1200" dirty="0"/>
            <a:t> </a:t>
          </a:r>
          <a:r>
            <a:rPr lang="en-US" sz="1400" kern="1200" dirty="0" err="1"/>
            <a:t>gia</a:t>
          </a:r>
          <a:endParaRPr lang="en-US" sz="1400" kern="1200" dirty="0"/>
        </a:p>
      </dsp:txBody>
      <dsp:txXfrm>
        <a:off x="1888657" y="253866"/>
        <a:ext cx="1419620" cy="761598"/>
      </dsp:txXfrm>
    </dsp:sp>
    <dsp:sp modelId="{06EC6BD6-34E3-421B-945C-5D3F83F20057}">
      <dsp:nvSpPr>
        <dsp:cNvPr id="0" name=""/>
        <dsp:cNvSpPr/>
      </dsp:nvSpPr>
      <dsp:spPr>
        <a:xfrm>
          <a:off x="991900" y="1015465"/>
          <a:ext cx="4061860" cy="4061860"/>
        </a:xfrm>
        <a:prstGeom prst="ellipse">
          <a:avLst/>
        </a:prstGeom>
        <a:solidFill>
          <a:schemeClr val="accent3">
            <a:hueOff val="-580581"/>
            <a:satOff val="-285"/>
            <a:lumOff val="-13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Lực lượng đánh giá độc lập</a:t>
          </a:r>
        </a:p>
      </dsp:txBody>
      <dsp:txXfrm>
        <a:off x="2313020" y="1259176"/>
        <a:ext cx="1419620" cy="731134"/>
      </dsp:txXfrm>
    </dsp:sp>
    <dsp:sp modelId="{340F1399-E265-4213-BB32-393C4C72C605}">
      <dsp:nvSpPr>
        <dsp:cNvPr id="0" name=""/>
        <dsp:cNvSpPr/>
      </dsp:nvSpPr>
      <dsp:spPr>
        <a:xfrm>
          <a:off x="1499633" y="2030930"/>
          <a:ext cx="3046395" cy="3046395"/>
        </a:xfrm>
        <a:prstGeom prst="ellipse">
          <a:avLst/>
        </a:prstGeom>
        <a:solidFill>
          <a:srgbClr val="ED4F0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Lực lượng chuyên nghiệp</a:t>
          </a:r>
        </a:p>
      </dsp:txBody>
      <dsp:txXfrm>
        <a:off x="2313020" y="2259410"/>
        <a:ext cx="1419620" cy="685439"/>
      </dsp:txXfrm>
    </dsp:sp>
    <dsp:sp modelId="{6BCB1822-167B-41EA-912E-432F8C8E2D91}">
      <dsp:nvSpPr>
        <dsp:cNvPr id="0" name=""/>
        <dsp:cNvSpPr/>
      </dsp:nvSpPr>
      <dsp:spPr>
        <a:xfrm>
          <a:off x="2007365" y="3046395"/>
          <a:ext cx="2030930" cy="2030930"/>
        </a:xfrm>
        <a:prstGeom prst="ellipse">
          <a:avLst/>
        </a:prstGeom>
        <a:solidFill>
          <a:schemeClr val="accent3">
            <a:hueOff val="-1741742"/>
            <a:satOff val="-856"/>
            <a:lumOff val="-392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Lực lượng tại chỗ</a:t>
          </a:r>
        </a:p>
      </dsp:txBody>
      <dsp:txXfrm>
        <a:off x="2304788" y="3554128"/>
        <a:ext cx="1436084" cy="1015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DC732-7288-4D7E-8F64-36C1595D9C49}">
      <dsp:nvSpPr>
        <dsp:cNvPr id="0" name=""/>
        <dsp:cNvSpPr/>
      </dsp:nvSpPr>
      <dsp:spPr>
        <a:xfrm rot="16200000">
          <a:off x="444344" y="-444344"/>
          <a:ext cx="2147547" cy="3036235"/>
        </a:xfrm>
        <a:prstGeom prst="round1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err="1">
              <a:solidFill>
                <a:schemeClr val="bg1"/>
              </a:solidFill>
            </a:rPr>
            <a:t>Lực</a:t>
          </a:r>
          <a:r>
            <a:rPr lang="en-US" sz="2200" b="1" i="1" kern="1200" dirty="0">
              <a:solidFill>
                <a:schemeClr val="bg1"/>
              </a:solidFill>
            </a:rPr>
            <a:t> </a:t>
          </a:r>
          <a:r>
            <a:rPr lang="en-US" sz="2200" b="1" i="1" kern="1200" dirty="0" err="1">
              <a:solidFill>
                <a:schemeClr val="bg1"/>
              </a:solidFill>
            </a:rPr>
            <a:t>lượng</a:t>
          </a:r>
          <a:r>
            <a:rPr lang="en-US" sz="2200" b="1" i="1" kern="1200" dirty="0">
              <a:solidFill>
                <a:schemeClr val="bg1"/>
              </a:solidFill>
            </a:rPr>
            <a:t> </a:t>
          </a:r>
          <a:r>
            <a:rPr lang="en-US" sz="2200" b="1" i="1" kern="1200" dirty="0" err="1">
              <a:solidFill>
                <a:schemeClr val="bg1"/>
              </a:solidFill>
            </a:rPr>
            <a:t>tại</a:t>
          </a:r>
          <a:r>
            <a:rPr lang="en-US" sz="2200" b="1" i="1" kern="1200" dirty="0">
              <a:solidFill>
                <a:schemeClr val="bg1"/>
              </a:solidFill>
            </a:rPr>
            <a:t> </a:t>
          </a:r>
          <a:r>
            <a:rPr lang="en-US" sz="2200" b="1" i="1" kern="1200" dirty="0" err="1">
              <a:solidFill>
                <a:schemeClr val="bg1"/>
              </a:solidFill>
            </a:rPr>
            <a:t>chỗ</a:t>
          </a:r>
          <a:r>
            <a:rPr lang="en-US" sz="2200" b="1" i="1" kern="1200" dirty="0">
              <a:solidFill>
                <a:schemeClr val="bg1"/>
              </a:solidFill>
            </a:rPr>
            <a:t> </a:t>
          </a:r>
          <a:br>
            <a:rPr lang="en-US" sz="2200" b="1" i="1" kern="1200" dirty="0">
              <a:solidFill>
                <a:schemeClr val="bg1"/>
              </a:solidFill>
            </a:rPr>
          </a:br>
          <a:r>
            <a:rPr lang="en-US" sz="2200" b="1" i="1" kern="1200" dirty="0">
              <a:solidFill>
                <a:schemeClr val="bg1"/>
              </a:solidFill>
            </a:rPr>
            <a:t>- </a:t>
          </a:r>
          <a:r>
            <a:rPr lang="en-US" sz="2200" b="1" i="1" kern="1200" dirty="0" err="1">
              <a:solidFill>
                <a:schemeClr val="bg1"/>
              </a:solidFill>
            </a:rPr>
            <a:t>Đội</a:t>
          </a:r>
          <a:r>
            <a:rPr lang="en-US" sz="2200" b="1" i="1" kern="1200" dirty="0">
              <a:solidFill>
                <a:schemeClr val="bg1"/>
              </a:solidFill>
            </a:rPr>
            <a:t> </a:t>
          </a:r>
          <a:r>
            <a:rPr lang="en-US" sz="2200" b="1" i="1" kern="1200" dirty="0" err="1">
              <a:solidFill>
                <a:schemeClr val="bg1"/>
              </a:solidFill>
            </a:rPr>
            <a:t>Ứng</a:t>
          </a:r>
          <a:r>
            <a:rPr lang="en-US" sz="2200" b="1" i="1" kern="1200" dirty="0">
              <a:solidFill>
                <a:schemeClr val="bg1"/>
              </a:solidFill>
            </a:rPr>
            <a:t> </a:t>
          </a:r>
          <a:r>
            <a:rPr lang="en-US" sz="2200" b="1" i="1" kern="1200" dirty="0" err="1">
              <a:solidFill>
                <a:schemeClr val="bg1"/>
              </a:solidFill>
            </a:rPr>
            <a:t>cứu</a:t>
          </a:r>
          <a:r>
            <a:rPr lang="en-US" sz="2200" b="1" i="1" kern="1200" dirty="0">
              <a:solidFill>
                <a:schemeClr val="bg1"/>
              </a:solidFill>
            </a:rPr>
            <a:t> </a:t>
          </a:r>
          <a:r>
            <a:rPr lang="en-US" sz="2200" b="1" i="1" kern="1200" dirty="0" err="1">
              <a:solidFill>
                <a:schemeClr val="bg1"/>
              </a:solidFill>
            </a:rPr>
            <a:t>sự</a:t>
          </a:r>
          <a:r>
            <a:rPr lang="en-US" sz="2200" b="1" i="1" kern="1200" dirty="0">
              <a:solidFill>
                <a:schemeClr val="bg1"/>
              </a:solidFill>
            </a:rPr>
            <a:t> </a:t>
          </a:r>
          <a:r>
            <a:rPr lang="en-US" sz="2200" b="1" i="1" kern="1200" dirty="0" err="1">
              <a:solidFill>
                <a:schemeClr val="bg1"/>
              </a:solidFill>
            </a:rPr>
            <a:t>cố</a:t>
          </a:r>
          <a:endParaRPr lang="en-US" sz="2200" b="1" i="1" kern="1200" dirty="0">
            <a:solidFill>
              <a:schemeClr val="bg1"/>
            </a:solidFill>
          </a:endParaRPr>
        </a:p>
      </dsp:txBody>
      <dsp:txXfrm rot="5400000">
        <a:off x="0" y="0"/>
        <a:ext cx="3036235" cy="1610660"/>
      </dsp:txXfrm>
    </dsp:sp>
    <dsp:sp modelId="{703310DE-192D-4A96-849D-62D429B29733}">
      <dsp:nvSpPr>
        <dsp:cNvPr id="0" name=""/>
        <dsp:cNvSpPr/>
      </dsp:nvSpPr>
      <dsp:spPr>
        <a:xfrm>
          <a:off x="3036235" y="0"/>
          <a:ext cx="3036235" cy="2147547"/>
        </a:xfrm>
        <a:prstGeom prst="round1Rect">
          <a:avLst/>
        </a:prstGeom>
        <a:solidFill>
          <a:srgbClr val="FF481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err="1">
              <a:solidFill>
                <a:schemeClr val="bg1"/>
              </a:solidFill>
              <a:latin typeface="+mn-lt"/>
              <a:ea typeface="+mn-ea"/>
              <a:cs typeface="+mn-cs"/>
            </a:rPr>
            <a:t>Lực</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lượng</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chuyên</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nghiệp</a:t>
          </a:r>
          <a:br>
            <a:rPr lang="en-US" sz="2200" b="1" i="1" kern="1200" dirty="0">
              <a:solidFill>
                <a:schemeClr val="bg1"/>
              </a:solidFill>
              <a:latin typeface="+mn-lt"/>
              <a:ea typeface="+mn-ea"/>
              <a:cs typeface="+mn-cs"/>
            </a:rPr>
          </a:b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Doanh</a:t>
          </a:r>
          <a:r>
            <a:rPr lang="en-US" sz="2200" b="1" i="1" kern="1200" dirty="0">
              <a:solidFill>
                <a:schemeClr val="bg1"/>
              </a:solidFill>
              <a:latin typeface="+mn-lt"/>
              <a:ea typeface="+mn-ea"/>
              <a:cs typeface="+mn-cs"/>
            </a:rPr>
            <a:t> </a:t>
          </a:r>
          <a:r>
            <a:rPr lang="en-US" sz="2200" b="1" i="1" kern="1200" dirty="0" err="1">
              <a:solidFill>
                <a:schemeClr val="bg1"/>
              </a:solidFill>
              <a:latin typeface="+mn-lt"/>
              <a:ea typeface="+mn-ea"/>
              <a:cs typeface="+mn-cs"/>
            </a:rPr>
            <a:t>nghiệp</a:t>
          </a:r>
          <a:r>
            <a:rPr lang="en-US" sz="2200" b="1" i="1" kern="1200" dirty="0">
              <a:solidFill>
                <a:schemeClr val="bg1"/>
              </a:solidFill>
              <a:latin typeface="+mn-lt"/>
              <a:ea typeface="+mn-ea"/>
              <a:cs typeface="+mn-cs"/>
            </a:rPr>
            <a:t> ATTT</a:t>
          </a:r>
        </a:p>
      </dsp:txBody>
      <dsp:txXfrm>
        <a:off x="3036235" y="0"/>
        <a:ext cx="3036235" cy="1610660"/>
      </dsp:txXfrm>
    </dsp:sp>
    <dsp:sp modelId="{A5536A47-D4E2-4185-8C00-3B69DFF4CD1B}">
      <dsp:nvSpPr>
        <dsp:cNvPr id="0" name=""/>
        <dsp:cNvSpPr/>
      </dsp:nvSpPr>
      <dsp:spPr>
        <a:xfrm rot="10800000">
          <a:off x="0" y="2147547"/>
          <a:ext cx="3036235" cy="2147547"/>
        </a:xfrm>
        <a:prstGeom prst="round1Rect">
          <a:avLst/>
        </a:prstGeom>
        <a:solidFill>
          <a:srgbClr val="FF813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err="1">
              <a:solidFill>
                <a:schemeClr val="bg1"/>
              </a:solidFill>
            </a:rPr>
            <a:t>Kiểm</a:t>
          </a:r>
          <a:r>
            <a:rPr lang="en-US" sz="2200" b="1" i="1" kern="1200" dirty="0">
              <a:solidFill>
                <a:schemeClr val="bg1"/>
              </a:solidFill>
            </a:rPr>
            <a:t> </a:t>
          </a:r>
          <a:r>
            <a:rPr lang="en-US" sz="2200" b="1" i="1" kern="1200" dirty="0" err="1">
              <a:solidFill>
                <a:schemeClr val="bg1"/>
              </a:solidFill>
            </a:rPr>
            <a:t>tra</a:t>
          </a:r>
          <a:r>
            <a:rPr lang="en-US" sz="2200" b="1" i="1" kern="1200" dirty="0">
              <a:solidFill>
                <a:schemeClr val="bg1"/>
              </a:solidFill>
            </a:rPr>
            <a:t> </a:t>
          </a:r>
          <a:r>
            <a:rPr lang="en-US" sz="2200" b="1" i="1" kern="1200" dirty="0" err="1">
              <a:solidFill>
                <a:schemeClr val="bg1"/>
              </a:solidFill>
            </a:rPr>
            <a:t>đánh</a:t>
          </a:r>
          <a:r>
            <a:rPr lang="en-US" sz="2200" b="1" i="1" kern="1200" dirty="0">
              <a:solidFill>
                <a:schemeClr val="bg1"/>
              </a:solidFill>
            </a:rPr>
            <a:t> </a:t>
          </a:r>
          <a:r>
            <a:rPr lang="en-US" sz="2200" b="1" i="1" kern="1200" dirty="0" err="1">
              <a:solidFill>
                <a:schemeClr val="bg1"/>
              </a:solidFill>
            </a:rPr>
            <a:t>giá</a:t>
          </a:r>
          <a:r>
            <a:rPr lang="en-US" sz="2200" b="1" i="1" kern="1200" dirty="0">
              <a:solidFill>
                <a:schemeClr val="bg1"/>
              </a:solidFill>
            </a:rPr>
            <a:t> </a:t>
          </a:r>
          <a:r>
            <a:rPr lang="en-US" sz="2200" b="1" i="1" kern="1200" dirty="0" err="1">
              <a:solidFill>
                <a:schemeClr val="bg1"/>
              </a:solidFill>
            </a:rPr>
            <a:t>độc</a:t>
          </a:r>
          <a:r>
            <a:rPr lang="en-US" sz="2200" b="1" i="1" kern="1200" dirty="0">
              <a:solidFill>
                <a:schemeClr val="bg1"/>
              </a:solidFill>
            </a:rPr>
            <a:t> </a:t>
          </a:r>
          <a:r>
            <a:rPr lang="en-US" sz="2200" b="1" i="1" kern="1200" dirty="0" err="1">
              <a:solidFill>
                <a:schemeClr val="bg1"/>
              </a:solidFill>
            </a:rPr>
            <a:t>lập</a:t>
          </a:r>
          <a:endParaRPr lang="en-US" sz="2200" b="1" i="1" kern="1200" dirty="0">
            <a:solidFill>
              <a:schemeClr val="bg1"/>
            </a:solidFill>
          </a:endParaRPr>
        </a:p>
      </dsp:txBody>
      <dsp:txXfrm rot="10800000">
        <a:off x="0" y="2684434"/>
        <a:ext cx="3036235" cy="1610660"/>
      </dsp:txXfrm>
    </dsp:sp>
    <dsp:sp modelId="{6E369517-7BA4-4D03-8D43-43247788D343}">
      <dsp:nvSpPr>
        <dsp:cNvPr id="0" name=""/>
        <dsp:cNvSpPr/>
      </dsp:nvSpPr>
      <dsp:spPr>
        <a:xfrm rot="5400000">
          <a:off x="3480579" y="1703203"/>
          <a:ext cx="2147547" cy="3036235"/>
        </a:xfrm>
        <a:prstGeom prst="round1Rect">
          <a:avLst/>
        </a:prstGeom>
        <a:solidFill>
          <a:schemeClr val="accent3">
            <a:shade val="50000"/>
            <a:hueOff val="-376707"/>
            <a:satOff val="-2795"/>
            <a:lumOff val="242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err="1">
              <a:solidFill>
                <a:schemeClr val="bg1"/>
              </a:solidFill>
            </a:rPr>
            <a:t>Kết</a:t>
          </a:r>
          <a:r>
            <a:rPr lang="en-US" sz="2200" b="1" i="1" kern="1200" dirty="0">
              <a:solidFill>
                <a:schemeClr val="bg1"/>
              </a:solidFill>
            </a:rPr>
            <a:t> </a:t>
          </a:r>
          <a:r>
            <a:rPr lang="en-US" sz="2200" b="1" i="1" kern="1200" dirty="0" err="1">
              <a:solidFill>
                <a:schemeClr val="bg1"/>
              </a:solidFill>
            </a:rPr>
            <a:t>nối</a:t>
          </a:r>
          <a:r>
            <a:rPr lang="en-US" sz="2200" b="1" i="1" kern="1200" dirty="0">
              <a:solidFill>
                <a:schemeClr val="bg1"/>
              </a:solidFill>
            </a:rPr>
            <a:t> </a:t>
          </a:r>
          <a:r>
            <a:rPr lang="en-US" sz="2200" b="1" i="1" kern="1200" dirty="0" err="1">
              <a:solidFill>
                <a:schemeClr val="bg1"/>
              </a:solidFill>
            </a:rPr>
            <a:t>về</a:t>
          </a:r>
          <a:r>
            <a:rPr lang="en-US" sz="2200" b="1" i="1" kern="1200" dirty="0">
              <a:solidFill>
                <a:schemeClr val="bg1"/>
              </a:solidFill>
            </a:rPr>
            <a:t> </a:t>
          </a:r>
          <a:r>
            <a:rPr lang="en-US" sz="2200" b="1" i="1" kern="1200" dirty="0" err="1">
              <a:solidFill>
                <a:schemeClr val="bg1"/>
              </a:solidFill>
            </a:rPr>
            <a:t>Bộ</a:t>
          </a:r>
          <a:r>
            <a:rPr lang="en-US" sz="2200" b="1" i="1" kern="1200" dirty="0">
              <a:solidFill>
                <a:schemeClr val="bg1"/>
              </a:solidFill>
            </a:rPr>
            <a:t> TTTT</a:t>
          </a:r>
        </a:p>
      </dsp:txBody>
      <dsp:txXfrm rot="-5400000">
        <a:off x="3036235" y="2684433"/>
        <a:ext cx="3036235" cy="1610660"/>
      </dsp:txXfrm>
    </dsp:sp>
    <dsp:sp modelId="{B61436FE-0BEF-4672-91E4-417129E4F298}">
      <dsp:nvSpPr>
        <dsp:cNvPr id="0" name=""/>
        <dsp:cNvSpPr/>
      </dsp:nvSpPr>
      <dsp:spPr>
        <a:xfrm>
          <a:off x="2125364" y="1610660"/>
          <a:ext cx="1821741" cy="1073773"/>
        </a:xfrm>
        <a:prstGeom prst="roundRect">
          <a:avLst/>
        </a:prstGeom>
        <a:solidFill>
          <a:schemeClr val="accent3">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0070C0"/>
              </a:solidFill>
            </a:rPr>
            <a:t>04 </a:t>
          </a:r>
          <a:r>
            <a:rPr lang="en-US" sz="4200" kern="1200" dirty="0" err="1">
              <a:solidFill>
                <a:srgbClr val="0070C0"/>
              </a:solidFill>
            </a:rPr>
            <a:t>lớp</a:t>
          </a:r>
          <a:endParaRPr lang="en-US" sz="4200" kern="1200" dirty="0">
            <a:solidFill>
              <a:srgbClr val="0070C0"/>
            </a:solidFill>
          </a:endParaRPr>
        </a:p>
      </dsp:txBody>
      <dsp:txXfrm>
        <a:off x="2177781" y="1663077"/>
        <a:ext cx="1716907" cy="9689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C6F27-218E-4765-8A34-31AC20097D2E}" type="datetimeFigureOut">
              <a:rPr lang="en-DM" smtClean="0"/>
              <a:t>10/28/23</a:t>
            </a:fld>
            <a:endParaRPr lang="en-D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2B720-506B-4CF2-87BB-6FC41CD1C6AA}" type="slidenum">
              <a:rPr lang="en-DM" smtClean="0"/>
              <a:t>‹#›</a:t>
            </a:fld>
            <a:endParaRPr lang="en-DM"/>
          </a:p>
        </p:txBody>
      </p:sp>
    </p:spTree>
    <p:extLst>
      <p:ext uri="{BB962C8B-B14F-4D97-AF65-F5344CB8AC3E}">
        <p14:creationId xmlns:p14="http://schemas.microsoft.com/office/powerpoint/2010/main" val="419109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2</a:t>
            </a:fld>
            <a:endParaRPr lang="en-DM"/>
          </a:p>
        </p:txBody>
      </p:sp>
    </p:spTree>
    <p:extLst>
      <p:ext uri="{BB962C8B-B14F-4D97-AF65-F5344CB8AC3E}">
        <p14:creationId xmlns:p14="http://schemas.microsoft.com/office/powerpoint/2010/main" val="126695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12</a:t>
            </a:fld>
            <a:endParaRPr lang="en-DM"/>
          </a:p>
        </p:txBody>
      </p:sp>
    </p:spTree>
    <p:extLst>
      <p:ext uri="{BB962C8B-B14F-4D97-AF65-F5344CB8AC3E}">
        <p14:creationId xmlns:p14="http://schemas.microsoft.com/office/powerpoint/2010/main" val="377059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13</a:t>
            </a:fld>
            <a:endParaRPr lang="en-DM"/>
          </a:p>
        </p:txBody>
      </p:sp>
    </p:spTree>
    <p:extLst>
      <p:ext uri="{BB962C8B-B14F-4D97-AF65-F5344CB8AC3E}">
        <p14:creationId xmlns:p14="http://schemas.microsoft.com/office/powerpoint/2010/main" val="122602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a:p>
            <a:pPr>
              <a:spcBef>
                <a:spcPts val="300"/>
              </a:spcBef>
              <a:spcAft>
                <a:spcPts val="300"/>
              </a:spcAft>
            </a:pPr>
            <a:r>
              <a:rPr lang="en-US" sz="1200" b="1" dirty="0" err="1">
                <a:solidFill>
                  <a:srgbClr val="FF0000"/>
                </a:solidFill>
                <a:latin typeface="Arial" panose="020B0604020202020204" pitchFamily="34" charset="0"/>
                <a:cs typeface="Arial" panose="020B0604020202020204" pitchFamily="34" charset="0"/>
              </a:rPr>
              <a:t>Thực</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trạng</a:t>
            </a:r>
            <a:r>
              <a:rPr lang="en-US" sz="1200" b="1" dirty="0">
                <a:solidFill>
                  <a:srgbClr val="FF0000"/>
                </a:solidFill>
                <a:latin typeface="Arial" panose="020B0604020202020204" pitchFamily="34" charset="0"/>
                <a:cs typeface="Arial" panose="020B0604020202020204" pitchFamily="34" charset="0"/>
              </a:rPr>
              <a:t>: </a:t>
            </a:r>
          </a:p>
          <a:p>
            <a:pPr>
              <a:spcBef>
                <a:spcPts val="300"/>
              </a:spcBef>
              <a:spcAft>
                <a:spcPts val="300"/>
              </a:spcAft>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CQNN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chưa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nhận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thức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đúng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về</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tầm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quan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trọng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của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kiểm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đánh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giá</a:t>
            </a:r>
            <a:r>
              <a:rPr lang="en-US" sz="1200" dirty="0">
                <a:latin typeface="Arial" panose="020B0604020202020204" pitchFamily="34" charset="0"/>
                <a:cs typeface="Arial" panose="020B0604020202020204" pitchFamily="34" charset="0"/>
              </a:rPr>
              <a:t> ATTT: </a:t>
            </a:r>
            <a:r>
              <a:rPr lang="en-US" sz="1200" dirty="0" err="1">
                <a:latin typeface="Arial" panose="020B0604020202020204" pitchFamily="34" charset="0"/>
                <a:cs typeface="Arial" panose="020B0604020202020204" pitchFamily="34" charset="0"/>
              </a:rPr>
              <a:t>chưa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duy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trì</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như</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Nghị</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định</a:t>
            </a:r>
            <a:r>
              <a:rPr lang="en-US" sz="1200" dirty="0">
                <a:latin typeface="Arial" panose="020B0604020202020204" pitchFamily="34" charset="0"/>
                <a:cs typeface="Arial" panose="020B0604020202020204" pitchFamily="34" charset="0"/>
              </a:rPr>
              <a:t> 85, </a:t>
            </a:r>
            <a:r>
              <a:rPr lang="en-US" sz="1200" dirty="0" err="1">
                <a:latin typeface="Arial" panose="020B0604020202020204" pitchFamily="34" charset="0"/>
                <a:cs typeface="Arial" panose="020B0604020202020204" pitchFamily="34" charset="0"/>
              </a:rPr>
              <a:t>ngay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cả</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cảnh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báo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cũng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không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thực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hiện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khắc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phục</a:t>
            </a:r>
            <a:r>
              <a:rPr lang="en-US" sz="1200" dirty="0">
                <a:latin typeface="Arial" panose="020B0604020202020204" pitchFamily="34" charset="0"/>
                <a:cs typeface="Arial" panose="020B0604020202020204" pitchFamily="34" charset="0"/>
              </a:rPr>
              <a:t>.</a:t>
            </a:r>
          </a:p>
          <a:p>
            <a:pPr>
              <a:spcBef>
                <a:spcPts val="300"/>
              </a:spcBef>
              <a:spcAft>
                <a:spcPts val="300"/>
              </a:spcAft>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Nhiều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HTTT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của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CQNN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chưa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được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kiểm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đánh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giá</a:t>
            </a:r>
            <a:r>
              <a:rPr lang="en-US" sz="1200" dirty="0">
                <a:latin typeface="Arial" panose="020B0604020202020204" pitchFamily="34" charset="0"/>
                <a:cs typeface="Arial" panose="020B0604020202020204" pitchFamily="34" charset="0"/>
              </a:rPr>
              <a:t> ATTT </a:t>
            </a:r>
            <a:r>
              <a:rPr lang="en-US" sz="1200" dirty="0" err="1">
                <a:latin typeface="Arial" panose="020B0604020202020204" pitchFamily="34" charset="0"/>
                <a:cs typeface="Arial" panose="020B0604020202020204" pitchFamily="34" charset="0"/>
              </a:rPr>
              <a:t>trước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đưa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vào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dụng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mỗi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nâng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cấp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mở</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rộng</a:t>
            </a:r>
            <a:r>
              <a:rPr lang="en-US" sz="1200" dirty="0">
                <a:latin typeface="Arial" panose="020B0604020202020204" pitchFamily="34" charset="0"/>
                <a:cs typeface="Arial" panose="020B0604020202020204" pitchFamily="34" charset="0"/>
              </a:rPr>
              <a:t>.</a:t>
            </a:r>
          </a:p>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14</a:t>
            </a:fld>
            <a:endParaRPr lang="en-DM"/>
          </a:p>
        </p:txBody>
      </p:sp>
    </p:spTree>
    <p:extLst>
      <p:ext uri="{BB962C8B-B14F-4D97-AF65-F5344CB8AC3E}">
        <p14:creationId xmlns:p14="http://schemas.microsoft.com/office/powerpoint/2010/main" val="63673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Hành</a:t>
            </a:r>
            <a:r>
              <a:rPr lang="en-US" dirty="0"/>
              <a:t> lang </a:t>
            </a:r>
            <a:r>
              <a:rPr lang="en-US" dirty="0" err="1"/>
              <a:t>pháp</a:t>
            </a:r>
            <a:r>
              <a:rPr lang="en-US" dirty="0"/>
              <a:t> </a:t>
            </a:r>
            <a:r>
              <a:rPr lang="en-US" dirty="0" err="1"/>
              <a:t>lý</a:t>
            </a:r>
            <a:endParaRPr lang="en-US" dirty="0"/>
          </a:p>
          <a:p>
            <a:pPr marL="298691" indent="-298691">
              <a:buFontTx/>
              <a:buChar char="-"/>
            </a:pPr>
            <a:r>
              <a:rPr lang="en-US" dirty="0" err="1"/>
              <a:t>Quyết</a:t>
            </a:r>
            <a:r>
              <a:rPr lang="en-US" dirty="0"/>
              <a:t> </a:t>
            </a:r>
            <a:r>
              <a:rPr lang="en-US" dirty="0" err="1"/>
              <a:t>định</a:t>
            </a:r>
            <a:r>
              <a:rPr lang="en-US" dirty="0"/>
              <a:t> 05</a:t>
            </a:r>
          </a:p>
          <a:p>
            <a:pPr marL="298691" indent="-298691">
              <a:buFontTx/>
              <a:buChar char="-"/>
            </a:pPr>
            <a:r>
              <a:rPr lang="en-US" dirty="0" err="1"/>
              <a:t>Thông</a:t>
            </a:r>
            <a:r>
              <a:rPr lang="en-US" dirty="0"/>
              <a:t> </a:t>
            </a:r>
            <a:r>
              <a:rPr lang="en-US" dirty="0" err="1"/>
              <a:t>tư</a:t>
            </a:r>
            <a:r>
              <a:rPr lang="en-US" dirty="0"/>
              <a:t> 20</a:t>
            </a:r>
          </a:p>
          <a:p>
            <a:r>
              <a:rPr lang="en-US" dirty="0"/>
              <a:t>(2)</a:t>
            </a:r>
            <a:r>
              <a:rPr lang="en-US" baseline="0" dirty="0"/>
              <a:t>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vi-VN" sz="2300" dirty="0">
                <a:cs typeface="Arial" panose="020B0604020202020204" pitchFamily="34" charset="0"/>
              </a:rPr>
              <a:t>quốc CSIRTS mạng hiện có </a:t>
            </a:r>
            <a:r>
              <a:rPr lang="en-US" sz="2300" dirty="0">
                <a:cs typeface="Arial" panose="020B0604020202020204" pitchFamily="34" charset="0"/>
              </a:rPr>
              <a:t>232</a:t>
            </a:r>
            <a:r>
              <a:rPr lang="vi-VN" sz="2300" dirty="0">
                <a:cs typeface="Arial" panose="020B0604020202020204" pitchFamily="34" charset="0"/>
              </a:rPr>
              <a:t> đơn vị thành viên:</a:t>
            </a:r>
          </a:p>
          <a:p>
            <a:r>
              <a:rPr lang="en-US" sz="2300" dirty="0">
                <a:latin typeface="Arial" panose="020B0604020202020204" pitchFamily="34" charset="0"/>
                <a:cs typeface="Arial" panose="020B0604020202020204" pitchFamily="34" charset="0"/>
              </a:rPr>
              <a:t>T</a:t>
            </a:r>
            <a:r>
              <a:rPr lang="vi-VN" sz="2300" dirty="0">
                <a:cs typeface="Arial" panose="020B0604020202020204" pitchFamily="34" charset="0"/>
              </a:rPr>
              <a:t>hành viên </a:t>
            </a:r>
            <a:r>
              <a:rPr lang="en-US" sz="2300" dirty="0" err="1">
                <a:latin typeface="Arial" panose="020B0604020202020204" pitchFamily="34" charset="0"/>
                <a:cs typeface="Arial" panose="020B0604020202020204" pitchFamily="34" charset="0"/>
              </a:rPr>
              <a:t>có</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nghĩa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vụ</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tham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gia</a:t>
            </a:r>
            <a:r>
              <a:rPr lang="vi-VN" sz="2300" dirty="0">
                <a:cs typeface="Arial" panose="020B0604020202020204" pitchFamily="34" charset="0"/>
              </a:rPr>
              <a:t>:</a:t>
            </a:r>
          </a:p>
          <a:p>
            <a:pPr lvl="1">
              <a:buFont typeface="Wingdings" panose="05000000000000000000" pitchFamily="2" charset="2"/>
              <a:buChar char="ü"/>
            </a:pPr>
            <a:r>
              <a:rPr lang="en-US" sz="2300" dirty="0">
                <a:latin typeface="Arial" panose="020B0604020202020204" pitchFamily="34" charset="0"/>
                <a:cs typeface="Arial" panose="020B0604020202020204" pitchFamily="34" charset="0"/>
              </a:rPr>
              <a:t>C</a:t>
            </a:r>
            <a:r>
              <a:rPr lang="vi-VN" sz="2300" dirty="0">
                <a:cs typeface="Arial" panose="020B0604020202020204" pitchFamily="34" charset="0"/>
              </a:rPr>
              <a:t>ác bộ, chính quyền trung ương và cấp tỉnh;</a:t>
            </a:r>
          </a:p>
          <a:p>
            <a:pPr lvl="1">
              <a:buFont typeface="Wingdings" panose="05000000000000000000" pitchFamily="2" charset="2"/>
              <a:buChar char="ü"/>
            </a:pPr>
            <a:r>
              <a:rPr lang="en-US" sz="2300" dirty="0" err="1">
                <a:latin typeface="Arial" panose="020B0604020202020204" pitchFamily="34" charset="0"/>
                <a:cs typeface="Arial" panose="020B0604020202020204" pitchFamily="34" charset="0"/>
              </a:rPr>
              <a:t>Tổ</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chức</a:t>
            </a:r>
            <a:r>
              <a:rPr lang="en-US" sz="2300" dirty="0">
                <a:latin typeface="Arial" panose="020B0604020202020204" pitchFamily="34" charset="0"/>
                <a:cs typeface="Arial" panose="020B0604020202020204" pitchFamily="34" charset="0"/>
              </a:rPr>
              <a:t> </a:t>
            </a:r>
            <a:r>
              <a:rPr lang="vi-VN" sz="2300" dirty="0">
                <a:cs typeface="Arial" panose="020B0604020202020204" pitchFamily="34" charset="0"/>
              </a:rPr>
              <a:t>viễn thông và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nhà</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cung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cấp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dịch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vụ</a:t>
            </a:r>
            <a:r>
              <a:rPr lang="en-US" sz="2300" dirty="0">
                <a:latin typeface="Arial" panose="020B0604020202020204" pitchFamily="34" charset="0"/>
                <a:cs typeface="Arial" panose="020B0604020202020204" pitchFamily="34" charset="0"/>
              </a:rPr>
              <a:t> </a:t>
            </a:r>
            <a:r>
              <a:rPr lang="vi-VN" sz="2300" dirty="0">
                <a:cs typeface="Arial" panose="020B0604020202020204" pitchFamily="34" charset="0"/>
              </a:rPr>
              <a:t>(</a:t>
            </a:r>
            <a:r>
              <a:rPr lang="en-US" sz="2300" dirty="0">
                <a:latin typeface="Arial" panose="020B0604020202020204" pitchFamily="34" charset="0"/>
                <a:cs typeface="Arial" panose="020B0604020202020204" pitchFamily="34" charset="0"/>
              </a:rPr>
              <a:t>ISP</a:t>
            </a:r>
            <a:r>
              <a:rPr lang="vi-VN" sz="2300" dirty="0">
                <a:cs typeface="Arial" panose="020B0604020202020204" pitchFamily="34" charset="0"/>
              </a:rPr>
              <a:t>), trung tâm dữ liệu;</a:t>
            </a:r>
          </a:p>
          <a:p>
            <a:pPr lvl="1">
              <a:buFont typeface="Wingdings" panose="05000000000000000000" pitchFamily="2" charset="2"/>
              <a:buChar char="ü"/>
            </a:pPr>
            <a:r>
              <a:rPr lang="en-US" sz="2300" dirty="0">
                <a:latin typeface="Arial" panose="020B0604020202020204" pitchFamily="34" charset="0"/>
                <a:cs typeface="Arial" panose="020B0604020202020204" pitchFamily="34" charset="0"/>
              </a:rPr>
              <a:t>T</a:t>
            </a:r>
            <a:r>
              <a:rPr lang="vi-VN" sz="2300" dirty="0">
                <a:cs typeface="Arial" panose="020B0604020202020204" pitchFamily="34" charset="0"/>
              </a:rPr>
              <a:t>rung tâm dữ liệu quốc gia, ngân hàng, tài chính, bảo hiểm, kho bạc, thuế và các tổ chức hải quan;</a:t>
            </a:r>
          </a:p>
          <a:p>
            <a:pPr lvl="1">
              <a:buFont typeface="Wingdings" panose="05000000000000000000" pitchFamily="2" charset="2"/>
              <a:buChar char="ü"/>
            </a:pPr>
            <a:r>
              <a:rPr lang="en-US" sz="2300" dirty="0" err="1">
                <a:latin typeface="Arial" panose="020B0604020202020204" pitchFamily="34" charset="0"/>
                <a:cs typeface="Arial" panose="020B0604020202020204" pitchFamily="34" charset="0"/>
              </a:rPr>
              <a:t>Đ</a:t>
            </a:r>
            <a:r>
              <a:rPr lang="vi-VN" sz="2300" dirty="0">
                <a:cs typeface="Arial" panose="020B0604020202020204" pitchFamily="34" charset="0"/>
              </a:rPr>
              <a:t>ơn vị quản lý hoặc điều hành một hệ thống cntt quan trọng hoặc hệ thống scada cho các doanh nghiệp nhà nước trong các lĩnh vực năng lượng, công nghiệp, y tế, tài nguyên thiên nhiên và môi trường, giáo dục và đào tạo, và dân số và đô thị.</a:t>
            </a:r>
          </a:p>
          <a:p>
            <a:r>
              <a:rPr lang="en-US" sz="2300" dirty="0">
                <a:latin typeface="Arial" panose="020B0604020202020204" pitchFamily="34" charset="0"/>
                <a:cs typeface="Arial" panose="020B0604020202020204" pitchFamily="34" charset="0"/>
              </a:rPr>
              <a:t>C</a:t>
            </a:r>
            <a:r>
              <a:rPr lang="vi-VN" sz="2300" dirty="0">
                <a:cs typeface="Arial" panose="020B0604020202020204" pitchFamily="34" charset="0"/>
              </a:rPr>
              <a:t>ác thành viên tự nguyện: </a:t>
            </a:r>
            <a:r>
              <a:rPr lang="en-US" sz="2300" dirty="0">
                <a:latin typeface="Arial" panose="020B0604020202020204" pitchFamily="34" charset="0"/>
                <a:cs typeface="Arial" panose="020B0604020202020204" pitchFamily="34" charset="0"/>
              </a:rPr>
              <a:t>T</a:t>
            </a:r>
            <a:r>
              <a:rPr lang="vi-VN" sz="2300" dirty="0">
                <a:cs typeface="Arial" panose="020B0604020202020204" pitchFamily="34" charset="0"/>
              </a:rPr>
              <a:t>ổ chức, doanh nghiệp trong lĩnh vực công nghệ thông tin có thể tự nguyện đăng ký với trung tâm </a:t>
            </a:r>
            <a:r>
              <a:rPr lang="en-US" sz="2300" dirty="0">
                <a:latin typeface="Arial" panose="020B0604020202020204" pitchFamily="34" charset="0"/>
                <a:cs typeface="Arial" panose="020B0604020202020204" pitchFamily="34" charset="0"/>
              </a:rPr>
              <a:t>VNCERT</a:t>
            </a:r>
            <a:r>
              <a:rPr lang="vi-VN" sz="2300" dirty="0">
                <a:cs typeface="Arial" panose="020B0604020202020204" pitchFamily="34" charset="0"/>
              </a:rPr>
              <a:t> tham gia </a:t>
            </a:r>
            <a:r>
              <a:rPr lang="en-US" sz="2300" dirty="0">
                <a:latin typeface="Arial" panose="020B0604020202020204" pitchFamily="34" charset="0"/>
                <a:cs typeface="Arial" panose="020B0604020202020204" pitchFamily="34" charset="0"/>
              </a:rPr>
              <a:t>CSIRTS</a:t>
            </a:r>
            <a:r>
              <a:rPr lang="vi-VN" sz="2300" dirty="0">
                <a:cs typeface="Arial" panose="020B0604020202020204" pitchFamily="34" charset="0"/>
              </a:rPr>
              <a:t> mạng lưới quốc gia;</a:t>
            </a:r>
            <a:endParaRPr lang="en-US" dirty="0"/>
          </a:p>
        </p:txBody>
      </p:sp>
      <p:sp>
        <p:nvSpPr>
          <p:cNvPr id="4" name="Slide Number Placeholder 3"/>
          <p:cNvSpPr>
            <a:spLocks noGrp="1"/>
          </p:cNvSpPr>
          <p:nvPr>
            <p:ph type="sldNum" sz="quarter" idx="10"/>
          </p:nvPr>
        </p:nvSpPr>
        <p:spPr/>
        <p:txBody>
          <a:bodyPr/>
          <a:lstStyle/>
          <a:p>
            <a:fld id="{E7B89F44-233E-4065-8B4B-9849217D8E00}" type="slidenum">
              <a:rPr lang="en-US" smtClean="0"/>
              <a:t>15</a:t>
            </a:fld>
            <a:endParaRPr lang="en-US"/>
          </a:p>
        </p:txBody>
      </p:sp>
    </p:spTree>
    <p:extLst>
      <p:ext uri="{BB962C8B-B14F-4D97-AF65-F5344CB8AC3E}">
        <p14:creationId xmlns:p14="http://schemas.microsoft.com/office/powerpoint/2010/main" val="257139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52B720-506B-4CF2-87BB-6FC41CD1C6AA}" type="slidenum">
              <a:rPr lang="en-DM" smtClean="0"/>
              <a:t>17</a:t>
            </a:fld>
            <a:endParaRPr lang="en-DM"/>
          </a:p>
        </p:txBody>
      </p:sp>
    </p:spTree>
    <p:extLst>
      <p:ext uri="{BB962C8B-B14F-4D97-AF65-F5344CB8AC3E}">
        <p14:creationId xmlns:p14="http://schemas.microsoft.com/office/powerpoint/2010/main" val="169832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52B720-506B-4CF2-87BB-6FC41CD1C6AA}" type="slidenum">
              <a:rPr lang="en-DM" smtClean="0"/>
              <a:t>18</a:t>
            </a:fld>
            <a:endParaRPr lang="en-DM"/>
          </a:p>
        </p:txBody>
      </p:sp>
    </p:spTree>
    <p:extLst>
      <p:ext uri="{BB962C8B-B14F-4D97-AF65-F5344CB8AC3E}">
        <p14:creationId xmlns:p14="http://schemas.microsoft.com/office/powerpoint/2010/main" val="32302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52B720-506B-4CF2-87BB-6FC41CD1C6AA}" type="slidenum">
              <a:rPr lang="en-DM" smtClean="0"/>
              <a:t>19</a:t>
            </a:fld>
            <a:endParaRPr lang="en-DM"/>
          </a:p>
        </p:txBody>
      </p:sp>
    </p:spTree>
    <p:extLst>
      <p:ext uri="{BB962C8B-B14F-4D97-AF65-F5344CB8AC3E}">
        <p14:creationId xmlns:p14="http://schemas.microsoft.com/office/powerpoint/2010/main" val="114884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52B720-506B-4CF2-87BB-6FC41CD1C6AA}" type="slidenum">
              <a:rPr lang="en-DM" smtClean="0"/>
              <a:t>20</a:t>
            </a:fld>
            <a:endParaRPr lang="en-DM"/>
          </a:p>
        </p:txBody>
      </p:sp>
    </p:spTree>
    <p:extLst>
      <p:ext uri="{BB962C8B-B14F-4D97-AF65-F5344CB8AC3E}">
        <p14:creationId xmlns:p14="http://schemas.microsoft.com/office/powerpoint/2010/main" val="125943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52B720-506B-4CF2-87BB-6FC41CD1C6AA}" type="slidenum">
              <a:rPr lang="en-DM" smtClean="0"/>
              <a:t>21</a:t>
            </a:fld>
            <a:endParaRPr lang="en-DM"/>
          </a:p>
        </p:txBody>
      </p:sp>
    </p:spTree>
    <p:extLst>
      <p:ext uri="{BB962C8B-B14F-4D97-AF65-F5344CB8AC3E}">
        <p14:creationId xmlns:p14="http://schemas.microsoft.com/office/powerpoint/2010/main" val="2853513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52B720-506B-4CF2-87BB-6FC41CD1C6AA}" type="slidenum">
              <a:rPr lang="en-DM" smtClean="0"/>
              <a:t>22</a:t>
            </a:fld>
            <a:endParaRPr lang="en-DM"/>
          </a:p>
        </p:txBody>
      </p:sp>
    </p:spTree>
    <p:extLst>
      <p:ext uri="{BB962C8B-B14F-4D97-AF65-F5344CB8AC3E}">
        <p14:creationId xmlns:p14="http://schemas.microsoft.com/office/powerpoint/2010/main" val="65462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3</a:t>
            </a:fld>
            <a:endParaRPr lang="en-DM"/>
          </a:p>
        </p:txBody>
      </p:sp>
    </p:spTree>
    <p:extLst>
      <p:ext uri="{BB962C8B-B14F-4D97-AF65-F5344CB8AC3E}">
        <p14:creationId xmlns:p14="http://schemas.microsoft.com/office/powerpoint/2010/main" val="304527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23</a:t>
            </a:fld>
            <a:endParaRPr lang="en-DM"/>
          </a:p>
        </p:txBody>
      </p:sp>
    </p:spTree>
    <p:extLst>
      <p:ext uri="{BB962C8B-B14F-4D97-AF65-F5344CB8AC3E}">
        <p14:creationId xmlns:p14="http://schemas.microsoft.com/office/powerpoint/2010/main" val="414782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4</a:t>
            </a:fld>
            <a:endParaRPr lang="en-DM"/>
          </a:p>
        </p:txBody>
      </p:sp>
    </p:spTree>
    <p:extLst>
      <p:ext uri="{BB962C8B-B14F-4D97-AF65-F5344CB8AC3E}">
        <p14:creationId xmlns:p14="http://schemas.microsoft.com/office/powerpoint/2010/main" val="279747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6</a:t>
            </a:fld>
            <a:endParaRPr lang="en-DM"/>
          </a:p>
        </p:txBody>
      </p:sp>
    </p:spTree>
    <p:extLst>
      <p:ext uri="{BB962C8B-B14F-4D97-AF65-F5344CB8AC3E}">
        <p14:creationId xmlns:p14="http://schemas.microsoft.com/office/powerpoint/2010/main" val="359421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7</a:t>
            </a:fld>
            <a:endParaRPr lang="en-DM"/>
          </a:p>
        </p:txBody>
      </p:sp>
    </p:spTree>
    <p:extLst>
      <p:ext uri="{BB962C8B-B14F-4D97-AF65-F5344CB8AC3E}">
        <p14:creationId xmlns:p14="http://schemas.microsoft.com/office/powerpoint/2010/main" val="391335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8</a:t>
            </a:fld>
            <a:endParaRPr lang="en-DM"/>
          </a:p>
        </p:txBody>
      </p:sp>
    </p:spTree>
    <p:extLst>
      <p:ext uri="{BB962C8B-B14F-4D97-AF65-F5344CB8AC3E}">
        <p14:creationId xmlns:p14="http://schemas.microsoft.com/office/powerpoint/2010/main" val="297275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9</a:t>
            </a:fld>
            <a:endParaRPr lang="en-DM"/>
          </a:p>
        </p:txBody>
      </p:sp>
    </p:spTree>
    <p:extLst>
      <p:ext uri="{BB962C8B-B14F-4D97-AF65-F5344CB8AC3E}">
        <p14:creationId xmlns:p14="http://schemas.microsoft.com/office/powerpoint/2010/main" val="396665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352B720-506B-4CF2-87BB-6FC41CD1C6AA}" type="slidenum">
              <a:rPr lang="en-DM" smtClean="0"/>
              <a:t>10</a:t>
            </a:fld>
            <a:endParaRPr lang="en-DM"/>
          </a:p>
        </p:txBody>
      </p:sp>
    </p:spTree>
    <p:extLst>
      <p:ext uri="{BB962C8B-B14F-4D97-AF65-F5344CB8AC3E}">
        <p14:creationId xmlns:p14="http://schemas.microsoft.com/office/powerpoint/2010/main" val="182009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2B720-506B-4CF2-87BB-6FC41CD1C6AA}" type="slidenum">
              <a:rPr lang="en-DM" smtClean="0"/>
              <a:t>11</a:t>
            </a:fld>
            <a:endParaRPr lang="en-DM"/>
          </a:p>
        </p:txBody>
      </p:sp>
    </p:spTree>
    <p:extLst>
      <p:ext uri="{BB962C8B-B14F-4D97-AF65-F5344CB8AC3E}">
        <p14:creationId xmlns:p14="http://schemas.microsoft.com/office/powerpoint/2010/main" val="236031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D82C6-2007-4B24-BF0B-012699BE9597}"/>
              </a:ext>
            </a:extLst>
          </p:cNvPr>
          <p:cNvSpPr>
            <a:spLocks noGrp="1"/>
          </p:cNvSpPr>
          <p:nvPr>
            <p:ph type="pic" sz="quarter" idx="10" hasCustomPrompt="1"/>
          </p:nvPr>
        </p:nvSpPr>
        <p:spPr>
          <a:xfrm>
            <a:off x="1" y="3"/>
            <a:ext cx="7219949"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20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20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2 w 7219949"/>
              <a:gd name="connsiteY427" fmla="*/ 2753886 h 6791323"/>
              <a:gd name="connsiteX428" fmla="*/ 5888551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1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6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4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10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7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3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2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8 w 7219949"/>
              <a:gd name="connsiteY493" fmla="*/ 2246114 h 6791323"/>
              <a:gd name="connsiteX494" fmla="*/ 5148739 w 7219949"/>
              <a:gd name="connsiteY494" fmla="*/ 2230694 h 6791323"/>
              <a:gd name="connsiteX495" fmla="*/ 5145393 w 7219949"/>
              <a:gd name="connsiteY495" fmla="*/ 2229533 h 6791323"/>
              <a:gd name="connsiteX496" fmla="*/ 5133951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8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90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6 w 7219949"/>
              <a:gd name="connsiteY549" fmla="*/ 2572042 h 6791323"/>
              <a:gd name="connsiteX550" fmla="*/ 5605175 w 7219949"/>
              <a:gd name="connsiteY550" fmla="*/ 2567978 h 6791323"/>
              <a:gd name="connsiteX551" fmla="*/ 5596378 w 7219949"/>
              <a:gd name="connsiteY551" fmla="*/ 2562255 h 6791323"/>
              <a:gd name="connsiteX552" fmla="*/ 5584938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5 w 7219949"/>
              <a:gd name="connsiteY556" fmla="*/ 2587379 h 6791323"/>
              <a:gd name="connsiteX557" fmla="*/ 5651216 w 7219949"/>
              <a:gd name="connsiteY557" fmla="*/ 2607265 h 6791323"/>
              <a:gd name="connsiteX558" fmla="*/ 5657153 w 7219949"/>
              <a:gd name="connsiteY558" fmla="*/ 2610950 h 6791323"/>
              <a:gd name="connsiteX559" fmla="*/ 5662444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5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4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8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4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4 w 7219949"/>
              <a:gd name="connsiteY647" fmla="*/ 3373444 h 6791323"/>
              <a:gd name="connsiteX648" fmla="*/ 5985597 w 7219949"/>
              <a:gd name="connsiteY648" fmla="*/ 3381160 h 6791323"/>
              <a:gd name="connsiteX649" fmla="*/ 5936015 w 7219949"/>
              <a:gd name="connsiteY649" fmla="*/ 3341237 h 6791323"/>
              <a:gd name="connsiteX650" fmla="*/ 5873462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4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100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8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1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5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3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1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1 w 7219949"/>
              <a:gd name="connsiteY754" fmla="*/ 3142110 h 6791323"/>
              <a:gd name="connsiteX755" fmla="*/ 5540114 w 7219949"/>
              <a:gd name="connsiteY755" fmla="*/ 3138401 h 6791323"/>
              <a:gd name="connsiteX756" fmla="*/ 5517586 w 7219949"/>
              <a:gd name="connsiteY756" fmla="*/ 3121503 h 6791323"/>
              <a:gd name="connsiteX757" fmla="*/ 5514725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4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1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2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2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80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900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3 w 7219949"/>
              <a:gd name="connsiteY847" fmla="*/ 3495306 h 6791323"/>
              <a:gd name="connsiteX848" fmla="*/ 5767939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60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40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4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40 w 7219949"/>
              <a:gd name="connsiteY912" fmla="*/ 4077587 h 6791323"/>
              <a:gd name="connsiteX913" fmla="*/ 5798288 w 7219949"/>
              <a:gd name="connsiteY913" fmla="*/ 3896929 h 6791323"/>
              <a:gd name="connsiteX914" fmla="*/ 5786159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9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6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6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2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4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5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8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2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4 w 7219949"/>
              <a:gd name="connsiteY1143" fmla="*/ 5850229 h 6791323"/>
              <a:gd name="connsiteX1144" fmla="*/ 5261803 w 7219949"/>
              <a:gd name="connsiteY1144" fmla="*/ 5708448 h 6791323"/>
              <a:gd name="connsiteX1145" fmla="*/ 5075145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90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8 w 7219949"/>
              <a:gd name="connsiteY1154" fmla="*/ 5247516 h 6791323"/>
              <a:gd name="connsiteX1155" fmla="*/ 4461406 w 7219949"/>
              <a:gd name="connsiteY1155" fmla="*/ 5236989 h 6791323"/>
              <a:gd name="connsiteX1156" fmla="*/ 4411621 w 7219949"/>
              <a:gd name="connsiteY1156" fmla="*/ 5204324 h 6791323"/>
              <a:gd name="connsiteX1157" fmla="*/ 4391875 w 7219949"/>
              <a:gd name="connsiteY1157" fmla="*/ 5189578 h 6791323"/>
              <a:gd name="connsiteX1158" fmla="*/ 4364278 w 7219949"/>
              <a:gd name="connsiteY1158" fmla="*/ 5167461 h 6791323"/>
              <a:gd name="connsiteX1159" fmla="*/ 4335459 w 7219949"/>
              <a:gd name="connsiteY1159" fmla="*/ 5147443 h 6791323"/>
              <a:gd name="connsiteX1160" fmla="*/ 4321967 w 7219949"/>
              <a:gd name="connsiteY1160" fmla="*/ 5135861 h 6791323"/>
              <a:gd name="connsiteX1161" fmla="*/ 4214778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2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4 w 7219949"/>
              <a:gd name="connsiteY1180" fmla="*/ 5012522 h 6791323"/>
              <a:gd name="connsiteX1181" fmla="*/ 4123721 w 7219949"/>
              <a:gd name="connsiteY1181" fmla="*/ 5031484 h 6791323"/>
              <a:gd name="connsiteX1182" fmla="*/ 4134393 w 7219949"/>
              <a:gd name="connsiteY1182" fmla="*/ 5040961 h 6791323"/>
              <a:gd name="connsiteX1183" fmla="*/ 4105575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1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2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1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9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4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5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1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1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7 w 7219949"/>
              <a:gd name="connsiteY1280" fmla="*/ 6322732 h 6791323"/>
              <a:gd name="connsiteX1281" fmla="*/ 3911563 w 7219949"/>
              <a:gd name="connsiteY1281" fmla="*/ 6427260 h 6791323"/>
              <a:gd name="connsiteX1282" fmla="*/ 3928065 w 7219949"/>
              <a:gd name="connsiteY1282" fmla="*/ 6448354 h 6791323"/>
              <a:gd name="connsiteX1283" fmla="*/ 3938257 w 7219949"/>
              <a:gd name="connsiteY1283" fmla="*/ 6588835 h 6791323"/>
              <a:gd name="connsiteX1284" fmla="*/ 3933971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9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2 w 7219949"/>
              <a:gd name="connsiteY1333" fmla="*/ 6171208 h 6791323"/>
              <a:gd name="connsiteX1334" fmla="*/ 3351091 w 7219949"/>
              <a:gd name="connsiteY1334" fmla="*/ 6160661 h 6791323"/>
              <a:gd name="connsiteX1335" fmla="*/ 3343057 w 7219949"/>
              <a:gd name="connsiteY1335" fmla="*/ 6153575 h 6791323"/>
              <a:gd name="connsiteX1336" fmla="*/ 3345875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5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6 w 7219949"/>
              <a:gd name="connsiteY1359" fmla="*/ 6429900 h 6791323"/>
              <a:gd name="connsiteX1360" fmla="*/ 3445895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49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5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3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3 w 7219949"/>
              <a:gd name="connsiteY1409" fmla="*/ 6363558 h 6791323"/>
              <a:gd name="connsiteX1410" fmla="*/ 3428552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2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9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49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6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4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6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40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10 w 7219949"/>
              <a:gd name="connsiteY1472" fmla="*/ 6279893 h 6791323"/>
              <a:gd name="connsiteX1473" fmla="*/ 3245705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3 w 7219949"/>
              <a:gd name="connsiteY1496" fmla="*/ 6593704 h 6791323"/>
              <a:gd name="connsiteX1497" fmla="*/ 3148560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20"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20"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1"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8"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4"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7" y="2810066"/>
                  <a:pt x="5963026" y="2805700"/>
                </a:cubicBezTo>
                <a:cubicBezTo>
                  <a:pt x="5957468" y="2801334"/>
                  <a:pt x="5949211"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9" y="2766407"/>
                  <a:pt x="5918557" y="2770773"/>
                </a:cubicBezTo>
                <a:cubicBezTo>
                  <a:pt x="5918557" y="2770773"/>
                  <a:pt x="5918394" y="2771065"/>
                  <a:pt x="5918394" y="2771065"/>
                </a:cubicBezTo>
                <a:cubicBezTo>
                  <a:pt x="5921093" y="2773394"/>
                  <a:pt x="5923791" y="2775722"/>
                  <a:pt x="5926652" y="2777759"/>
                </a:cubicBezTo>
                <a:cubicBezTo>
                  <a:pt x="5932534" y="2781542"/>
                  <a:pt x="5929837"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2" y="2753886"/>
                </a:cubicBezTo>
                <a:cubicBezTo>
                  <a:pt x="5897292" y="2751557"/>
                  <a:pt x="5894433" y="2749520"/>
                  <a:pt x="5888551" y="2745738"/>
                </a:cubicBezTo>
                <a:cubicBezTo>
                  <a:pt x="5876784" y="2738174"/>
                  <a:pt x="5868204" y="2732063"/>
                  <a:pt x="5857086" y="2723331"/>
                </a:cubicBezTo>
                <a:cubicBezTo>
                  <a:pt x="5851527" y="2718965"/>
                  <a:pt x="5845806" y="2714891"/>
                  <a:pt x="5842946" y="2712854"/>
                </a:cubicBezTo>
                <a:cubicBezTo>
                  <a:pt x="5836903" y="2709364"/>
                  <a:pt x="5828321" y="2703253"/>
                  <a:pt x="5819739" y="2697142"/>
                </a:cubicBezTo>
                <a:cubicBezTo>
                  <a:pt x="5814018" y="2693067"/>
                  <a:pt x="5814018" y="2693067"/>
                  <a:pt x="5813694" y="2693652"/>
                </a:cubicBezTo>
                <a:cubicBezTo>
                  <a:pt x="5810348" y="2692491"/>
                  <a:pt x="5807488" y="2690453"/>
                  <a:pt x="5802091"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7"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8" y="2666885"/>
                  <a:pt x="5772678" y="2666885"/>
                  <a:pt x="5775537" y="2668922"/>
                </a:cubicBezTo>
                <a:cubicBezTo>
                  <a:pt x="5775214" y="2669506"/>
                  <a:pt x="5775052" y="2669797"/>
                  <a:pt x="5774728" y="2670381"/>
                </a:cubicBezTo>
                <a:cubicBezTo>
                  <a:pt x="5774566" y="2670674"/>
                  <a:pt x="5774405" y="2670966"/>
                  <a:pt x="5780125" y="2675039"/>
                </a:cubicBezTo>
                <a:cubicBezTo>
                  <a:pt x="5785846" y="2679113"/>
                  <a:pt x="5793942" y="2686100"/>
                  <a:pt x="5802846" y="2691627"/>
                </a:cubicBezTo>
                <a:cubicBezTo>
                  <a:pt x="5802846" y="2691627"/>
                  <a:pt x="5802091" y="2691191"/>
                  <a:pt x="5801693" y="2691010"/>
                </a:cubicBezTo>
                <a:cubicBezTo>
                  <a:pt x="5801294" y="2690827"/>
                  <a:pt x="5801254" y="2690901"/>
                  <a:pt x="5802684" y="2691920"/>
                </a:cubicBezTo>
                <a:lnTo>
                  <a:pt x="5803117" y="2692169"/>
                </a:lnTo>
                <a:lnTo>
                  <a:pt x="5804736" y="2695415"/>
                </a:lnTo>
                <a:cubicBezTo>
                  <a:pt x="5810131" y="2700073"/>
                  <a:pt x="5815528" y="2704733"/>
                  <a:pt x="5815042" y="2705608"/>
                </a:cubicBezTo>
                <a:cubicBezTo>
                  <a:pt x="5806463" y="2699497"/>
                  <a:pt x="5795182" y="2691056"/>
                  <a:pt x="5789137" y="2687566"/>
                </a:cubicBezTo>
                <a:cubicBezTo>
                  <a:pt x="5780395"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4"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80" y="2482121"/>
                  <a:pt x="5491984"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1" y="2419272"/>
                  <a:pt x="5395810"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2" y="2351182"/>
                  <a:pt x="5301417" y="2343903"/>
                  <a:pt x="5292837" y="2337793"/>
                </a:cubicBezTo>
                <a:cubicBezTo>
                  <a:pt x="5290138" y="2335464"/>
                  <a:pt x="5284254" y="2331682"/>
                  <a:pt x="5284578" y="2331098"/>
                </a:cubicBezTo>
                <a:cubicBezTo>
                  <a:pt x="5287763" y="2332551"/>
                  <a:pt x="5290461" y="2334880"/>
                  <a:pt x="5293484" y="2336625"/>
                </a:cubicBezTo>
                <a:cubicBezTo>
                  <a:pt x="5301903" y="2343028"/>
                  <a:pt x="5310486"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3"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2" y="2266485"/>
                </a:cubicBezTo>
                <a:cubicBezTo>
                  <a:pt x="5200712" y="2266485"/>
                  <a:pt x="5200712"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8" y="2246114"/>
                </a:cubicBezTo>
                <a:cubicBezTo>
                  <a:pt x="5163689" y="2239712"/>
                  <a:pt x="5157482" y="2236513"/>
                  <a:pt x="5148739" y="2230694"/>
                </a:cubicBezTo>
                <a:cubicBezTo>
                  <a:pt x="5148578" y="2230987"/>
                  <a:pt x="5151276" y="2233315"/>
                  <a:pt x="5145393" y="2229533"/>
                </a:cubicBezTo>
                <a:cubicBezTo>
                  <a:pt x="5142533" y="2227496"/>
                  <a:pt x="5136812" y="2223423"/>
                  <a:pt x="5133951"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8" y="2079080"/>
                </a:cubicBezTo>
                <a:cubicBezTo>
                  <a:pt x="4937395" y="2079373"/>
                  <a:pt x="4934373" y="2077627"/>
                  <a:pt x="4931513" y="2075590"/>
                </a:cubicBezTo>
                <a:cubicBezTo>
                  <a:pt x="4928490" y="2073845"/>
                  <a:pt x="4925630" y="2071808"/>
                  <a:pt x="4925953" y="2071224"/>
                </a:cubicBezTo>
                <a:cubicBezTo>
                  <a:pt x="4914514"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59" y="2043011"/>
                  <a:pt x="4886177" y="2049413"/>
                  <a:pt x="4894760" y="2055525"/>
                </a:cubicBezTo>
                <a:cubicBezTo>
                  <a:pt x="4900481" y="2059599"/>
                  <a:pt x="4906202"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90" y="2123037"/>
                </a:cubicBezTo>
                <a:cubicBezTo>
                  <a:pt x="5012034" y="2139042"/>
                  <a:pt x="5031571" y="2154176"/>
                  <a:pt x="5054454" y="2170474"/>
                </a:cubicBezTo>
                <a:cubicBezTo>
                  <a:pt x="5060500" y="2173962"/>
                  <a:pt x="5066220" y="2178038"/>
                  <a:pt x="5071616" y="2182696"/>
                </a:cubicBezTo>
                <a:cubicBezTo>
                  <a:pt x="5094501" y="2198992"/>
                  <a:pt x="5120242" y="2217323"/>
                  <a:pt x="5143126" y="2233620"/>
                </a:cubicBezTo>
                <a:cubicBezTo>
                  <a:pt x="5143288"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2"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8" y="2431214"/>
                  <a:pt x="5422471"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6" y="2572042"/>
                </a:lnTo>
                <a:lnTo>
                  <a:pt x="5605175" y="2567978"/>
                </a:lnTo>
                <a:cubicBezTo>
                  <a:pt x="5602099" y="2566328"/>
                  <a:pt x="5599238" y="2564292"/>
                  <a:pt x="5596378" y="2562255"/>
                </a:cubicBezTo>
                <a:cubicBezTo>
                  <a:pt x="5593518" y="2560218"/>
                  <a:pt x="5590657" y="2558181"/>
                  <a:pt x="5584938"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5" y="2587379"/>
                </a:cubicBezTo>
                <a:cubicBezTo>
                  <a:pt x="5634701" y="2593878"/>
                  <a:pt x="5639775" y="2599117"/>
                  <a:pt x="5651216" y="2607265"/>
                </a:cubicBezTo>
                <a:cubicBezTo>
                  <a:pt x="5651647" y="2606488"/>
                  <a:pt x="5654507" y="2608525"/>
                  <a:pt x="5657153" y="2610950"/>
                </a:cubicBezTo>
                <a:cubicBezTo>
                  <a:pt x="5660013" y="2612989"/>
                  <a:pt x="5662658" y="2615412"/>
                  <a:pt x="5662444"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4" y="2712220"/>
                  <a:pt x="5792514" y="2712220"/>
                  <a:pt x="5803953" y="2720368"/>
                </a:cubicBezTo>
                <a:cubicBezTo>
                  <a:pt x="5812535" y="2726478"/>
                  <a:pt x="5812535" y="2726478"/>
                  <a:pt x="5821978" y="2731037"/>
                </a:cubicBezTo>
                <a:cubicBezTo>
                  <a:pt x="5822193" y="2730649"/>
                  <a:pt x="5825053" y="2732687"/>
                  <a:pt x="5827915"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4" y="2782835"/>
                </a:cubicBezTo>
                <a:cubicBezTo>
                  <a:pt x="5897208" y="2782447"/>
                  <a:pt x="5900068" y="2784483"/>
                  <a:pt x="5902930" y="2786520"/>
                </a:cubicBezTo>
                <a:cubicBezTo>
                  <a:pt x="5905789" y="2788558"/>
                  <a:pt x="5911512"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8"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6" y="3437442"/>
                  <a:pt x="6060736"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6" y="3413366"/>
                  <a:pt x="6016620" y="3411253"/>
                  <a:pt x="6010988" y="3407028"/>
                </a:cubicBezTo>
                <a:cubicBezTo>
                  <a:pt x="6008171" y="3404916"/>
                  <a:pt x="6002539" y="3400691"/>
                  <a:pt x="5996906" y="3396466"/>
                </a:cubicBezTo>
                <a:cubicBezTo>
                  <a:pt x="5996352" y="3397414"/>
                  <a:pt x="5995797" y="3398362"/>
                  <a:pt x="5995244" y="3399311"/>
                </a:cubicBezTo>
                <a:cubicBezTo>
                  <a:pt x="5998060" y="3401424"/>
                  <a:pt x="6000877" y="3403536"/>
                  <a:pt x="6006508" y="3407760"/>
                </a:cubicBezTo>
                <a:cubicBezTo>
                  <a:pt x="6014957"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6" y="3046092"/>
                  <a:pt x="5503570" y="3034579"/>
                  <a:pt x="5497893" y="3023499"/>
                </a:cubicBezTo>
                <a:cubicBezTo>
                  <a:pt x="5501818" y="3023714"/>
                  <a:pt x="5507451" y="3027940"/>
                  <a:pt x="5510821" y="3029104"/>
                </a:cubicBezTo>
                <a:cubicBezTo>
                  <a:pt x="5528827" y="3039880"/>
                  <a:pt x="5534459" y="3044105"/>
                  <a:pt x="5536765" y="3054024"/>
                </a:cubicBezTo>
                <a:cubicBezTo>
                  <a:pt x="5538473" y="3058034"/>
                  <a:pt x="5541288"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9" y="3228111"/>
                  <a:pt x="5802547" y="3243846"/>
                </a:cubicBezTo>
                <a:cubicBezTo>
                  <a:pt x="5808180"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3" y="3353050"/>
                  <a:pt x="5955773" y="3362880"/>
                </a:cubicBezTo>
                <a:cubicBezTo>
                  <a:pt x="5961405" y="3367106"/>
                  <a:pt x="5967038" y="3371331"/>
                  <a:pt x="5969854" y="3373444"/>
                </a:cubicBezTo>
                <a:cubicBezTo>
                  <a:pt x="5978302" y="3379781"/>
                  <a:pt x="5981672" y="3380945"/>
                  <a:pt x="5985597" y="3381160"/>
                </a:cubicBezTo>
                <a:cubicBezTo>
                  <a:pt x="5965330" y="3367321"/>
                  <a:pt x="5952913" y="3353912"/>
                  <a:pt x="5936015" y="3341237"/>
                </a:cubicBezTo>
                <a:cubicBezTo>
                  <a:pt x="5914041" y="3323389"/>
                  <a:pt x="5892065" y="3305541"/>
                  <a:pt x="5873462"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4"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3"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1"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2" y="2992976"/>
                  <a:pt x="5464100"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5"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8"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1"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5"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5" y="3196651"/>
                </a:cubicBezTo>
                <a:cubicBezTo>
                  <a:pt x="5563464" y="3195486"/>
                  <a:pt x="5557833"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4" y="3135905"/>
                  <a:pt x="5470576" y="3132629"/>
                </a:cubicBezTo>
                <a:cubicBezTo>
                  <a:pt x="5467760" y="3130517"/>
                  <a:pt x="5465499" y="3127456"/>
                  <a:pt x="5466052" y="3126507"/>
                </a:cubicBezTo>
                <a:cubicBezTo>
                  <a:pt x="5460420" y="3122282"/>
                  <a:pt x="5454788" y="3118057"/>
                  <a:pt x="5451973" y="3115945"/>
                </a:cubicBezTo>
                <a:cubicBezTo>
                  <a:pt x="5448601" y="3114780"/>
                  <a:pt x="5450308" y="3118790"/>
                  <a:pt x="5444676" y="3114566"/>
                </a:cubicBezTo>
                <a:cubicBezTo>
                  <a:pt x="5441860" y="3112453"/>
                  <a:pt x="5435674" y="3109176"/>
                  <a:pt x="5433967" y="3105166"/>
                </a:cubicBezTo>
                <a:cubicBezTo>
                  <a:pt x="5428888" y="3099991"/>
                  <a:pt x="5418777"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2" y="2996264"/>
                  <a:pt x="5287526" y="2995316"/>
                  <a:pt x="5293159" y="2999541"/>
                </a:cubicBezTo>
                <a:cubicBezTo>
                  <a:pt x="5301607" y="3005878"/>
                  <a:pt x="5310056" y="3012216"/>
                  <a:pt x="5318504" y="3018553"/>
                </a:cubicBezTo>
                <a:cubicBezTo>
                  <a:pt x="5329170"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9" y="3237904"/>
                  <a:pt x="5674136" y="3234843"/>
                  <a:pt x="5671321"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1" y="3142110"/>
                </a:cubicBezTo>
                <a:cubicBezTo>
                  <a:pt x="5548518" y="3137884"/>
                  <a:pt x="5544040" y="3138616"/>
                  <a:pt x="5540114" y="3138401"/>
                </a:cubicBezTo>
                <a:cubicBezTo>
                  <a:pt x="5532820" y="3137022"/>
                  <a:pt x="5521000" y="3129521"/>
                  <a:pt x="5517586" y="3121503"/>
                </a:cubicBezTo>
                <a:cubicBezTo>
                  <a:pt x="5518695" y="3119605"/>
                  <a:pt x="5516432" y="3116543"/>
                  <a:pt x="5514725"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6" y="3046184"/>
                  <a:pt x="5407200" y="3040063"/>
                  <a:pt x="5399307" y="3032777"/>
                </a:cubicBezTo>
                <a:cubicBezTo>
                  <a:pt x="5390859" y="3026438"/>
                  <a:pt x="5383520" y="3018204"/>
                  <a:pt x="5378994"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9" y="2826396"/>
                  <a:pt x="5126650" y="2820059"/>
                </a:cubicBezTo>
                <a:cubicBezTo>
                  <a:pt x="5119909" y="2817731"/>
                  <a:pt x="5124433" y="2823853"/>
                  <a:pt x="5120508" y="2823637"/>
                </a:cubicBezTo>
                <a:cubicBezTo>
                  <a:pt x="5109842" y="2821094"/>
                  <a:pt x="5098022" y="2813593"/>
                  <a:pt x="5085051"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2"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1"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9"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2" y="2920086"/>
                </a:cubicBezTo>
                <a:cubicBezTo>
                  <a:pt x="5165412" y="2920086"/>
                  <a:pt x="5164857" y="2921035"/>
                  <a:pt x="5164857" y="2921035"/>
                </a:cubicBezTo>
                <a:cubicBezTo>
                  <a:pt x="5185125" y="2934874"/>
                  <a:pt x="5196435"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9"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1"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80" y="3108932"/>
                </a:cubicBezTo>
                <a:cubicBezTo>
                  <a:pt x="5218788" y="3112942"/>
                  <a:pt x="5224975" y="3116219"/>
                  <a:pt x="5227790" y="3118331"/>
                </a:cubicBezTo>
                <a:cubicBezTo>
                  <a:pt x="5239055" y="3126781"/>
                  <a:pt x="5250875" y="3134283"/>
                  <a:pt x="5257659" y="3143466"/>
                </a:cubicBezTo>
                <a:cubicBezTo>
                  <a:pt x="5259921" y="3146527"/>
                  <a:pt x="5262738" y="3148640"/>
                  <a:pt x="5268370" y="3152865"/>
                </a:cubicBezTo>
                <a:cubicBezTo>
                  <a:pt x="5276818" y="3159202"/>
                  <a:pt x="5285267" y="3165540"/>
                  <a:pt x="5290900" y="3169765"/>
                </a:cubicBezTo>
                <a:cubicBezTo>
                  <a:pt x="5304426" y="3181277"/>
                  <a:pt x="5319061" y="3190889"/>
                  <a:pt x="5331989" y="3196495"/>
                </a:cubicBezTo>
                <a:cubicBezTo>
                  <a:pt x="5342100" y="3199985"/>
                  <a:pt x="5352811"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10"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3" y="3495306"/>
                </a:cubicBezTo>
                <a:cubicBezTo>
                  <a:pt x="5747625" y="3504188"/>
                  <a:pt x="5756074" y="3510526"/>
                  <a:pt x="5767939"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60"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3" y="3493556"/>
                  <a:pt x="5702533" y="3502956"/>
                  <a:pt x="5708764" y="3513088"/>
                </a:cubicBezTo>
                <a:cubicBezTo>
                  <a:pt x="5710471" y="3517098"/>
                  <a:pt x="5703730" y="3514769"/>
                  <a:pt x="5708253" y="3520892"/>
                </a:cubicBezTo>
                <a:cubicBezTo>
                  <a:pt x="5716702" y="3527230"/>
                  <a:pt x="5725152" y="3533567"/>
                  <a:pt x="5733600" y="3539904"/>
                </a:cubicBezTo>
                <a:cubicBezTo>
                  <a:pt x="5738677" y="3545078"/>
                  <a:pt x="5748236"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6"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40"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6" y="3738703"/>
                  <a:pt x="5915940" y="3740815"/>
                </a:cubicBezTo>
                <a:cubicBezTo>
                  <a:pt x="5926650" y="3750213"/>
                  <a:pt x="5933991"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9" y="3778067"/>
                  <a:pt x="5934124" y="3779014"/>
                </a:cubicBezTo>
                <a:cubicBezTo>
                  <a:pt x="5935831" y="3783025"/>
                  <a:pt x="5939202" y="3784189"/>
                  <a:pt x="5942019" y="3786300"/>
                </a:cubicBezTo>
                <a:cubicBezTo>
                  <a:pt x="5944835" y="3788413"/>
                  <a:pt x="5947650" y="3790525"/>
                  <a:pt x="5953283" y="3794750"/>
                </a:cubicBezTo>
                <a:cubicBezTo>
                  <a:pt x="5966254" y="3807210"/>
                  <a:pt x="5982554" y="3813978"/>
                  <a:pt x="5998895" y="3827602"/>
                </a:cubicBezTo>
                <a:cubicBezTo>
                  <a:pt x="6007344" y="3833940"/>
                  <a:pt x="6018608" y="3842390"/>
                  <a:pt x="6027057" y="3848727"/>
                </a:cubicBezTo>
                <a:cubicBezTo>
                  <a:pt x="6036060" y="3854118"/>
                  <a:pt x="6040029" y="3861187"/>
                  <a:pt x="6051294" y="3869637"/>
                </a:cubicBezTo>
                <a:cubicBezTo>
                  <a:pt x="6080564"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9" y="4085991"/>
                  <a:pt x="6020840" y="4077587"/>
                </a:cubicBezTo>
                <a:cubicBezTo>
                  <a:pt x="5935528" y="4035575"/>
                  <a:pt x="5865053" y="3964150"/>
                  <a:pt x="5798288" y="3896929"/>
                </a:cubicBezTo>
                <a:lnTo>
                  <a:pt x="5786159" y="3884415"/>
                </a:lnTo>
                <a:lnTo>
                  <a:pt x="5776155" y="3893232"/>
                </a:lnTo>
                <a:cubicBezTo>
                  <a:pt x="5765637" y="3898782"/>
                  <a:pt x="5755479"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1" y="3864555"/>
                  <a:pt x="5649425" y="3874679"/>
                  <a:pt x="5654461" y="3885319"/>
                </a:cubicBezTo>
                <a:cubicBezTo>
                  <a:pt x="5655699" y="3889688"/>
                  <a:pt x="5656939" y="3894056"/>
                  <a:pt x="5658179" y="3898424"/>
                </a:cubicBezTo>
                <a:lnTo>
                  <a:pt x="5666613" y="3907431"/>
                </a:lnTo>
                <a:cubicBezTo>
                  <a:pt x="5687013" y="3931590"/>
                  <a:pt x="5705560"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5" y="4146908"/>
                  <a:pt x="5719467" y="4116973"/>
                  <a:pt x="5670785" y="4081720"/>
                </a:cubicBezTo>
                <a:lnTo>
                  <a:pt x="5633513" y="4051679"/>
                </a:lnTo>
                <a:lnTo>
                  <a:pt x="5632591" y="4064493"/>
                </a:lnTo>
                <a:cubicBezTo>
                  <a:pt x="5631686" y="4072585"/>
                  <a:pt x="5630173" y="4080386"/>
                  <a:pt x="5627136" y="4087834"/>
                </a:cubicBezTo>
                <a:cubicBezTo>
                  <a:pt x="5594011" y="4158800"/>
                  <a:pt x="5666350" y="4123788"/>
                  <a:pt x="5673069" y="4152202"/>
                </a:cubicBezTo>
                <a:cubicBezTo>
                  <a:pt x="5679533" y="4163294"/>
                  <a:pt x="5688617" y="4169238"/>
                  <a:pt x="5695077" y="4180327"/>
                </a:cubicBezTo>
                <a:cubicBezTo>
                  <a:pt x="5723548" y="4219542"/>
                  <a:pt x="5751056" y="4254700"/>
                  <a:pt x="5794556" y="4276301"/>
                </a:cubicBezTo>
                <a:cubicBezTo>
                  <a:pt x="5808180"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9" y="4551893"/>
                  <a:pt x="6005102" y="4582192"/>
                </a:cubicBezTo>
                <a:cubicBezTo>
                  <a:pt x="6012524"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2"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9" y="5129876"/>
                  <a:pt x="5971724" y="5132226"/>
                  <a:pt x="5968441" y="5130775"/>
                </a:cubicBezTo>
                <a:cubicBezTo>
                  <a:pt x="5954493" y="5119930"/>
                  <a:pt x="5940343" y="5103143"/>
                  <a:pt x="5926597" y="5098239"/>
                </a:cubicBezTo>
                <a:lnTo>
                  <a:pt x="5943791" y="5117987"/>
                </a:lnTo>
                <a:lnTo>
                  <a:pt x="5879288" y="5072864"/>
                </a:lnTo>
                <a:cubicBezTo>
                  <a:pt x="5874745" y="5069893"/>
                  <a:pt x="5867583"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8" y="5040217"/>
                  <a:pt x="5796720" y="5044362"/>
                  <a:pt x="5802054" y="5049059"/>
                </a:cubicBezTo>
                <a:cubicBezTo>
                  <a:pt x="5812104" y="5059353"/>
                  <a:pt x="5819486"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4"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40"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6"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7" y="5074348"/>
                  <a:pt x="5760585" y="5065850"/>
                </a:cubicBezTo>
                <a:cubicBezTo>
                  <a:pt x="5752586" y="5058805"/>
                  <a:pt x="5751969" y="5059702"/>
                  <a:pt x="5750737" y="5061500"/>
                </a:cubicBezTo>
                <a:cubicBezTo>
                  <a:pt x="5749505" y="5063295"/>
                  <a:pt x="5752170" y="5065643"/>
                  <a:pt x="5757503" y="5070341"/>
                </a:cubicBezTo>
                <a:cubicBezTo>
                  <a:pt x="5764886" y="5078286"/>
                  <a:pt x="5764886" y="5078286"/>
                  <a:pt x="5758320" y="5075383"/>
                </a:cubicBezTo>
                <a:cubicBezTo>
                  <a:pt x="5754421" y="5074832"/>
                  <a:pt x="5745807"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7"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2"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6" y="5155870"/>
                </a:cubicBezTo>
                <a:cubicBezTo>
                  <a:pt x="5752320" y="5146474"/>
                  <a:pt x="5741655"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2"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4" y="5118428"/>
                </a:cubicBezTo>
                <a:cubicBezTo>
                  <a:pt x="5702677"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3" y="5152833"/>
                  <a:pt x="5703682" y="5142540"/>
                  <a:pt x="5695682" y="5135494"/>
                </a:cubicBezTo>
                <a:cubicBezTo>
                  <a:pt x="5690350" y="5130796"/>
                  <a:pt x="5687067" y="5129346"/>
                  <a:pt x="5685835"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6"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8" y="5326364"/>
                </a:cubicBezTo>
                <a:cubicBezTo>
                  <a:pt x="5883337" y="5329611"/>
                  <a:pt x="5892569" y="5334861"/>
                  <a:pt x="5894003" y="5339006"/>
                </a:cubicBezTo>
                <a:cubicBezTo>
                  <a:pt x="5890721" y="5337555"/>
                  <a:pt x="5884772"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7" y="5329843"/>
                  <a:pt x="5366272" y="5354779"/>
                </a:cubicBezTo>
                <a:cubicBezTo>
                  <a:pt x="5352903" y="5363187"/>
                  <a:pt x="5340496" y="5375657"/>
                  <a:pt x="5324953" y="5358621"/>
                </a:cubicBezTo>
                <a:cubicBezTo>
                  <a:pt x="5273772" y="5304545"/>
                  <a:pt x="5206163" y="5294616"/>
                  <a:pt x="5145457" y="5265188"/>
                </a:cubicBezTo>
                <a:cubicBezTo>
                  <a:pt x="5127289" y="5253300"/>
                  <a:pt x="5107459" y="5250620"/>
                  <a:pt x="5111487" y="5218942"/>
                </a:cubicBezTo>
                <a:cubicBezTo>
                  <a:pt x="5118390" y="5199444"/>
                  <a:pt x="5098560" y="5196760"/>
                  <a:pt x="5086856" y="5195962"/>
                </a:cubicBezTo>
                <a:cubicBezTo>
                  <a:pt x="5070608" y="5192194"/>
                  <a:pt x="5056281" y="5196545"/>
                  <a:pt x="5045793" y="5217131"/>
                </a:cubicBezTo>
                <a:cubicBezTo>
                  <a:pt x="5043173" y="5222279"/>
                  <a:pt x="5039851" y="5240690"/>
                  <a:pt x="5043432" y="5239603"/>
                </a:cubicBezTo>
                <a:cubicBezTo>
                  <a:pt x="5090254"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4" y="5850229"/>
                </a:cubicBezTo>
                <a:cubicBezTo>
                  <a:pt x="5422948" y="5837907"/>
                  <a:pt x="5351421" y="5746503"/>
                  <a:pt x="5261803" y="5708448"/>
                </a:cubicBezTo>
                <a:cubicBezTo>
                  <a:pt x="5198476" y="5684167"/>
                  <a:pt x="5151582" y="5615739"/>
                  <a:pt x="5075145" y="5617189"/>
                </a:cubicBezTo>
                <a:cubicBezTo>
                  <a:pt x="5067021" y="5615305"/>
                  <a:pt x="5054356" y="5610449"/>
                  <a:pt x="5055058" y="5597184"/>
                </a:cubicBezTo>
                <a:cubicBezTo>
                  <a:pt x="5060743" y="5556300"/>
                  <a:pt x="5036631" y="5567971"/>
                  <a:pt x="5017763" y="5569349"/>
                </a:cubicBezTo>
                <a:cubicBezTo>
                  <a:pt x="5007017" y="5572611"/>
                  <a:pt x="4992690" y="5576961"/>
                  <a:pt x="4983606" y="5571014"/>
                </a:cubicBezTo>
                <a:cubicBezTo>
                  <a:pt x="4929804" y="5522088"/>
                  <a:pt x="4855991" y="5518393"/>
                  <a:pt x="4802190"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8" y="5247516"/>
                </a:cubicBezTo>
                <a:cubicBezTo>
                  <a:pt x="4468646" y="5245408"/>
                  <a:pt x="4467048" y="5241201"/>
                  <a:pt x="4461406" y="5236989"/>
                </a:cubicBezTo>
                <a:cubicBezTo>
                  <a:pt x="4444481" y="5224348"/>
                  <a:pt x="4426946" y="5212758"/>
                  <a:pt x="4411621" y="5204324"/>
                </a:cubicBezTo>
                <a:cubicBezTo>
                  <a:pt x="4405979" y="5200111"/>
                  <a:pt x="4396905" y="5194841"/>
                  <a:pt x="4391875" y="5189578"/>
                </a:cubicBezTo>
                <a:cubicBezTo>
                  <a:pt x="4384635" y="5181158"/>
                  <a:pt x="4372742" y="5173781"/>
                  <a:pt x="4364278" y="5167461"/>
                </a:cubicBezTo>
                <a:cubicBezTo>
                  <a:pt x="4355816" y="5161142"/>
                  <a:pt x="4345754" y="5150614"/>
                  <a:pt x="4335459" y="5147443"/>
                </a:cubicBezTo>
                <a:cubicBezTo>
                  <a:pt x="4328597" y="5145331"/>
                  <a:pt x="4327607" y="5140075"/>
                  <a:pt x="4321967" y="5135861"/>
                </a:cubicBezTo>
                <a:cubicBezTo>
                  <a:pt x="4288118" y="5110580"/>
                  <a:pt x="4251448" y="5083194"/>
                  <a:pt x="4214778"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6" y="5066300"/>
                  <a:pt x="4207446" y="5068406"/>
                </a:cubicBezTo>
                <a:cubicBezTo>
                  <a:pt x="4224371" y="5081047"/>
                  <a:pt x="4241296" y="5093687"/>
                  <a:pt x="4258220" y="5106328"/>
                </a:cubicBezTo>
                <a:cubicBezTo>
                  <a:pt x="4261041" y="5108433"/>
                  <a:pt x="4263862" y="5110541"/>
                  <a:pt x="4266682" y="5112648"/>
                </a:cubicBezTo>
                <a:cubicBezTo>
                  <a:pt x="4269504" y="5114754"/>
                  <a:pt x="4268892" y="5115805"/>
                  <a:pt x="4268282" y="5116854"/>
                </a:cubicBezTo>
                <a:cubicBezTo>
                  <a:pt x="4268282" y="5116854"/>
                  <a:pt x="4268282"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8" y="5045206"/>
                  <a:pt x="4157427" y="5043100"/>
                  <a:pt x="4157427" y="5043100"/>
                </a:cubicBezTo>
                <a:cubicBezTo>
                  <a:pt x="4142334"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4" y="5012522"/>
                </a:cubicBezTo>
                <a:cubicBezTo>
                  <a:pt x="4107407" y="5017793"/>
                  <a:pt x="4115259" y="5025163"/>
                  <a:pt x="4123721" y="5031484"/>
                </a:cubicBezTo>
                <a:cubicBezTo>
                  <a:pt x="4126541" y="5033590"/>
                  <a:pt x="4129363" y="5035698"/>
                  <a:pt x="4134393" y="5040961"/>
                </a:cubicBezTo>
                <a:cubicBezTo>
                  <a:pt x="4123110" y="5032534"/>
                  <a:pt x="4114036" y="5027263"/>
                  <a:pt x="4105575" y="5020944"/>
                </a:cubicBezTo>
                <a:cubicBezTo>
                  <a:pt x="4104352" y="5023043"/>
                  <a:pt x="4100310" y="5023036"/>
                  <a:pt x="4106939" y="5032507"/>
                </a:cubicBezTo>
                <a:cubicBezTo>
                  <a:pt x="4108539"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7" y="4971386"/>
                  <a:pt x="4005912" y="4976637"/>
                </a:cubicBezTo>
                <a:cubicBezTo>
                  <a:pt x="4004690" y="4978736"/>
                  <a:pt x="3996227" y="4972416"/>
                  <a:pt x="3989975" y="4969253"/>
                </a:cubicBezTo>
                <a:cubicBezTo>
                  <a:pt x="3984334" y="4965040"/>
                  <a:pt x="3978692" y="4960826"/>
                  <a:pt x="3975871" y="4958720"/>
                </a:cubicBezTo>
                <a:cubicBezTo>
                  <a:pt x="3970231"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80" y="5233533"/>
                  <a:pt x="4280710" y="5234590"/>
                  <a:pt x="4283531" y="5236698"/>
                </a:cubicBezTo>
                <a:cubicBezTo>
                  <a:pt x="4291993" y="5243017"/>
                  <a:pt x="4296414"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20" y="5311461"/>
                  <a:pt x="4378592" y="5316731"/>
                  <a:pt x="4384234" y="5320945"/>
                </a:cubicBezTo>
                <a:cubicBezTo>
                  <a:pt x="4387056"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1"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1" y="5567182"/>
                  <a:pt x="4608586" y="5576098"/>
                </a:cubicBezTo>
                <a:cubicBezTo>
                  <a:pt x="4618629" y="5586100"/>
                  <a:pt x="4627456" y="5574720"/>
                  <a:pt x="4637241" y="5567399"/>
                </a:cubicBezTo>
                <a:cubicBezTo>
                  <a:pt x="4661096" y="5538402"/>
                  <a:pt x="4692631" y="5541883"/>
                  <a:pt x="4704852"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1" y="5757062"/>
                </a:lnTo>
                <a:lnTo>
                  <a:pt x="4937260" y="5780871"/>
                </a:lnTo>
                <a:cubicBezTo>
                  <a:pt x="4927476" y="5788189"/>
                  <a:pt x="4925814"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3" y="6154695"/>
                  <a:pt x="4446584" y="6173472"/>
                  <a:pt x="4397069" y="6110189"/>
                </a:cubicBezTo>
                <a:cubicBezTo>
                  <a:pt x="4371477" y="6083156"/>
                  <a:pt x="4333480" y="6068584"/>
                  <a:pt x="4332707" y="6016610"/>
                </a:cubicBezTo>
                <a:cubicBezTo>
                  <a:pt x="4334368" y="6007405"/>
                  <a:pt x="4327907" y="5996315"/>
                  <a:pt x="4319782" y="5994429"/>
                </a:cubicBezTo>
                <a:cubicBezTo>
                  <a:pt x="4281083" y="5993127"/>
                  <a:pt x="4248332" y="5968264"/>
                  <a:pt x="4205536" y="5933398"/>
                </a:cubicBezTo>
                <a:cubicBezTo>
                  <a:pt x="4223516" y="5993198"/>
                  <a:pt x="4251986" y="6032415"/>
                  <a:pt x="4256344" y="6083300"/>
                </a:cubicBezTo>
                <a:cubicBezTo>
                  <a:pt x="4259225" y="6095478"/>
                  <a:pt x="4257563" y="6104683"/>
                  <a:pt x="4246816" y="6107945"/>
                </a:cubicBezTo>
                <a:cubicBezTo>
                  <a:pt x="4236070" y="6111208"/>
                  <a:pt x="4226988" y="6105265"/>
                  <a:pt x="4223148" y="6089028"/>
                </a:cubicBezTo>
                <a:cubicBezTo>
                  <a:pt x="4215724" y="6073878"/>
                  <a:pt x="4233375" y="6051116"/>
                  <a:pt x="4209004"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8" y="6162383"/>
                  <a:pt x="4233263" y="6164269"/>
                  <a:pt x="4241645" y="6183480"/>
                </a:cubicBezTo>
                <a:cubicBezTo>
                  <a:pt x="4256489" y="6213779"/>
                  <a:pt x="4273954" y="6238932"/>
                  <a:pt x="4260143" y="6277932"/>
                </a:cubicBezTo>
                <a:cubicBezTo>
                  <a:pt x="4256819" y="6296342"/>
                  <a:pt x="4259699" y="6308520"/>
                  <a:pt x="4283111" y="6310113"/>
                </a:cubicBezTo>
                <a:cubicBezTo>
                  <a:pt x="4293856" y="6306851"/>
                  <a:pt x="4304603" y="6303589"/>
                  <a:pt x="4305821" y="6324974"/>
                </a:cubicBezTo>
                <a:cubicBezTo>
                  <a:pt x="4306078" y="6342298"/>
                  <a:pt x="4297252" y="6353678"/>
                  <a:pt x="4283886" y="6362087"/>
                </a:cubicBezTo>
                <a:cubicBezTo>
                  <a:pt x="4270516" y="6370497"/>
                  <a:pt x="4261436" y="6364551"/>
                  <a:pt x="4254972" y="6353462"/>
                </a:cubicBezTo>
                <a:cubicBezTo>
                  <a:pt x="4237507" y="6328308"/>
                  <a:pt x="4227205" y="6300982"/>
                  <a:pt x="4187547" y="6295619"/>
                </a:cubicBezTo>
                <a:cubicBezTo>
                  <a:pt x="4224656" y="6371367"/>
                  <a:pt x="4262468" y="6433849"/>
                  <a:pt x="4334178" y="6477341"/>
                </a:cubicBezTo>
                <a:cubicBezTo>
                  <a:pt x="4332000" y="6451899"/>
                  <a:pt x="4317414" y="6438925"/>
                  <a:pt x="4313571" y="6422687"/>
                </a:cubicBezTo>
                <a:cubicBezTo>
                  <a:pt x="4305191" y="6403478"/>
                  <a:pt x="4288685" y="6382384"/>
                  <a:pt x="4311838" y="6366653"/>
                </a:cubicBezTo>
                <a:cubicBezTo>
                  <a:pt x="4331411" y="6352012"/>
                  <a:pt x="4349577" y="6363899"/>
                  <a:pt x="4362501"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1"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5" y="6544975"/>
                  <a:pt x="4160845" y="6556065"/>
                  <a:pt x="4167307" y="6567157"/>
                </a:cubicBezTo>
                <a:cubicBezTo>
                  <a:pt x="4172810" y="6574187"/>
                  <a:pt x="4179273" y="6585278"/>
                  <a:pt x="4169485" y="6592600"/>
                </a:cubicBezTo>
                <a:cubicBezTo>
                  <a:pt x="4159699" y="6599923"/>
                  <a:pt x="4153239" y="6588831"/>
                  <a:pt x="4147737" y="6581799"/>
                </a:cubicBezTo>
                <a:cubicBezTo>
                  <a:pt x="4116389" y="6530407"/>
                  <a:pt x="4115871" y="6495758"/>
                  <a:pt x="4152133" y="6454293"/>
                </a:cubicBezTo>
                <a:cubicBezTo>
                  <a:pt x="4110813" y="6458136"/>
                  <a:pt x="4083562" y="6440305"/>
                  <a:pt x="4066797" y="6401889"/>
                </a:cubicBezTo>
                <a:cubicBezTo>
                  <a:pt x="4041653" y="6344261"/>
                  <a:pt x="3975519" y="6373039"/>
                  <a:pt x="3948711" y="6324618"/>
                </a:cubicBezTo>
                <a:cubicBezTo>
                  <a:pt x="3947751" y="6320559"/>
                  <a:pt x="3944168" y="6321646"/>
                  <a:pt x="3940587" y="6322732"/>
                </a:cubicBezTo>
                <a:cubicBezTo>
                  <a:pt x="3883277" y="6340131"/>
                  <a:pt x="3874710" y="6368836"/>
                  <a:pt x="3911563" y="6427260"/>
                </a:cubicBezTo>
                <a:lnTo>
                  <a:pt x="3928065" y="6448354"/>
                </a:lnTo>
                <a:cubicBezTo>
                  <a:pt x="3946750" y="6494891"/>
                  <a:pt x="3995048" y="6536789"/>
                  <a:pt x="3938257" y="6588835"/>
                </a:cubicBezTo>
                <a:cubicBezTo>
                  <a:pt x="3934676" y="6589923"/>
                  <a:pt x="3933012" y="6599129"/>
                  <a:pt x="3933971" y="6603188"/>
                </a:cubicBezTo>
                <a:cubicBezTo>
                  <a:pt x="3935708"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9"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3"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9" y="6280310"/>
                  <a:pt x="3444899" y="6282122"/>
                </a:cubicBezTo>
                <a:cubicBezTo>
                  <a:pt x="3453625" y="6288383"/>
                  <a:pt x="3462725" y="6299755"/>
                  <a:pt x="3470068" y="6307664"/>
                </a:cubicBezTo>
                <a:cubicBezTo>
                  <a:pt x="3484753" y="6323484"/>
                  <a:pt x="3496992" y="6336669"/>
                  <a:pt x="3513755" y="6350016"/>
                </a:cubicBezTo>
                <a:cubicBezTo>
                  <a:pt x="3519341"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1" y="6448229"/>
                  <a:pt x="3611929" y="6438507"/>
                  <a:pt x="3602138" y="6427960"/>
                </a:cubicBezTo>
                <a:cubicBezTo>
                  <a:pt x="3599690" y="6425323"/>
                  <a:pt x="3599690"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2" y="6252122"/>
                  <a:pt x="3430481" y="6249322"/>
                  <a:pt x="3423829" y="6240587"/>
                </a:cubicBezTo>
                <a:cubicBezTo>
                  <a:pt x="3416486" y="6232677"/>
                  <a:pt x="3406695" y="6222130"/>
                  <a:pt x="3399352" y="6214219"/>
                </a:cubicBezTo>
                <a:cubicBezTo>
                  <a:pt x="3383975" y="6199224"/>
                  <a:pt x="3374504" y="6182742"/>
                  <a:pt x="3360882" y="6171208"/>
                </a:cubicBezTo>
                <a:cubicBezTo>
                  <a:pt x="3355986" y="6165934"/>
                  <a:pt x="3353538" y="6163298"/>
                  <a:pt x="3351091" y="6160661"/>
                </a:cubicBezTo>
                <a:cubicBezTo>
                  <a:pt x="3348643" y="6158023"/>
                  <a:pt x="3346888" y="6154562"/>
                  <a:pt x="3343057" y="6153575"/>
                </a:cubicBezTo>
                <a:cubicBezTo>
                  <a:pt x="3342365" y="6154399"/>
                  <a:pt x="3343428" y="6158685"/>
                  <a:pt x="3345875"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9"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5" y="6660874"/>
                  <a:pt x="3742695" y="6654731"/>
                  <a:pt x="3733131" y="6646757"/>
                </a:cubicBezTo>
                <a:lnTo>
                  <a:pt x="3643075" y="6575667"/>
                </a:lnTo>
                <a:lnTo>
                  <a:pt x="3622560" y="6553568"/>
                </a:lnTo>
                <a:lnTo>
                  <a:pt x="3630978" y="6566537"/>
                </a:lnTo>
                <a:lnTo>
                  <a:pt x="3543875" y="6501902"/>
                </a:lnTo>
                <a:lnTo>
                  <a:pt x="3454606" y="6429900"/>
                </a:lnTo>
                <a:lnTo>
                  <a:pt x="3445895"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1" y="6351877"/>
                  <a:pt x="3380872" y="6352865"/>
                </a:cubicBezTo>
                <a:cubicBezTo>
                  <a:pt x="3375976" y="6347591"/>
                  <a:pt x="3371081" y="6342317"/>
                  <a:pt x="3366186" y="6337044"/>
                </a:cubicBezTo>
                <a:cubicBezTo>
                  <a:pt x="3365840"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0" y="6315787"/>
                  <a:pt x="3343145" y="6320072"/>
                  <a:pt x="3338249" y="6314799"/>
                </a:cubicBezTo>
                <a:cubicBezTo>
                  <a:pt x="3335801" y="6312163"/>
                  <a:pt x="3330215" y="6307714"/>
                  <a:pt x="3329151" y="6303428"/>
                </a:cubicBezTo>
                <a:cubicBezTo>
                  <a:pt x="3324946" y="6297330"/>
                  <a:pt x="3315528" y="6291893"/>
                  <a:pt x="3311325" y="6285795"/>
                </a:cubicBezTo>
                <a:cubicBezTo>
                  <a:pt x="3305366" y="6276237"/>
                  <a:pt x="3299779"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5" y="6166978"/>
                  <a:pt x="3194900" y="6163517"/>
                  <a:pt x="3198039" y="6165329"/>
                </a:cubicBezTo>
                <a:cubicBezTo>
                  <a:pt x="3201178" y="6167142"/>
                  <a:pt x="3201871" y="6166316"/>
                  <a:pt x="3206767" y="6171590"/>
                </a:cubicBezTo>
                <a:cubicBezTo>
                  <a:pt x="3214110" y="6179500"/>
                  <a:pt x="3221452"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5"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3"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9" y="6419591"/>
                  <a:pt x="3485542" y="6416955"/>
                  <a:pt x="3483093" y="6414318"/>
                </a:cubicBezTo>
                <a:cubicBezTo>
                  <a:pt x="3477827" y="6403935"/>
                  <a:pt x="3464204" y="6392399"/>
                  <a:pt x="3458245" y="6382841"/>
                </a:cubicBezTo>
                <a:cubicBezTo>
                  <a:pt x="3454041" y="6376743"/>
                  <a:pt x="3449146" y="6371469"/>
                  <a:pt x="3441803" y="6363558"/>
                </a:cubicBezTo>
                <a:cubicBezTo>
                  <a:pt x="3436908" y="6358285"/>
                  <a:pt x="3432385" y="6358121"/>
                  <a:pt x="3428552" y="6357135"/>
                </a:cubicBezTo>
                <a:cubicBezTo>
                  <a:pt x="3421582" y="6354334"/>
                  <a:pt x="3411100" y="6344611"/>
                  <a:pt x="3408973" y="6336040"/>
                </a:cubicBezTo>
                <a:cubicBezTo>
                  <a:pt x="3410357" y="6334391"/>
                  <a:pt x="3408600" y="6330930"/>
                  <a:pt x="3407536" y="6326645"/>
                </a:cubicBezTo>
                <a:cubicBezTo>
                  <a:pt x="3408920" y="6324996"/>
                  <a:pt x="3404716" y="6318898"/>
                  <a:pt x="3397373" y="6310987"/>
                </a:cubicBezTo>
                <a:cubicBezTo>
                  <a:pt x="3392478" y="6305715"/>
                  <a:pt x="3387583" y="6300440"/>
                  <a:pt x="3384071" y="6293517"/>
                </a:cubicBezTo>
                <a:cubicBezTo>
                  <a:pt x="3377420" y="6284783"/>
                  <a:pt x="3368694" y="6278522"/>
                  <a:pt x="3361722" y="6275721"/>
                </a:cubicBezTo>
                <a:cubicBezTo>
                  <a:pt x="3350227" y="6272758"/>
                  <a:pt x="3335542" y="6256938"/>
                  <a:pt x="3321919" y="6245403"/>
                </a:cubicBezTo>
                <a:cubicBezTo>
                  <a:pt x="3316331" y="6240954"/>
                  <a:pt x="3312821" y="6234031"/>
                  <a:pt x="3306169" y="6225297"/>
                </a:cubicBezTo>
                <a:cubicBezTo>
                  <a:pt x="3298826" y="6217387"/>
                  <a:pt x="3292868" y="6207827"/>
                  <a:pt x="3289355" y="6200905"/>
                </a:cubicBezTo>
                <a:cubicBezTo>
                  <a:pt x="3277436" y="6181787"/>
                  <a:pt x="3274989" y="6179149"/>
                  <a:pt x="3261739" y="6172726"/>
                </a:cubicBezTo>
                <a:cubicBezTo>
                  <a:pt x="3259292" y="6170088"/>
                  <a:pt x="3257908" y="6171738"/>
                  <a:pt x="3254768" y="6169925"/>
                </a:cubicBezTo>
                <a:cubicBezTo>
                  <a:pt x="3243541" y="6149982"/>
                  <a:pt x="3231302" y="6136799"/>
                  <a:pt x="3216617" y="6120978"/>
                </a:cubicBezTo>
                <a:cubicBezTo>
                  <a:pt x="3206826" y="6110431"/>
                  <a:pt x="3199483" y="6102521"/>
                  <a:pt x="3189692" y="6091974"/>
                </a:cubicBezTo>
                <a:cubicBezTo>
                  <a:pt x="3169419" y="6071705"/>
                  <a:pt x="3151913" y="6048138"/>
                  <a:pt x="3129192" y="6025230"/>
                </a:cubicBezTo>
                <a:cubicBezTo>
                  <a:pt x="3121849" y="6017320"/>
                  <a:pt x="3122169" y="6011386"/>
                  <a:pt x="3112750" y="6005949"/>
                </a:cubicBezTo>
                <a:cubicBezTo>
                  <a:pt x="3104023"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49"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6" y="5976953"/>
                </a:cubicBezTo>
                <a:cubicBezTo>
                  <a:pt x="3066720" y="5983051"/>
                  <a:pt x="3067092" y="5988161"/>
                  <a:pt x="3065708" y="5989810"/>
                </a:cubicBezTo>
                <a:cubicBezTo>
                  <a:pt x="3068527" y="5997556"/>
                  <a:pt x="3067836" y="5998381"/>
                  <a:pt x="3076564" y="6004642"/>
                </a:cubicBezTo>
                <a:cubicBezTo>
                  <a:pt x="3087046" y="6014365"/>
                  <a:pt x="3097528" y="6024088"/>
                  <a:pt x="3108703" y="6032985"/>
                </a:cubicBezTo>
                <a:cubicBezTo>
                  <a:pt x="3111842" y="6034798"/>
                  <a:pt x="3116046" y="6040896"/>
                  <a:pt x="3120941" y="6046170"/>
                </a:cubicBezTo>
                <a:cubicBezTo>
                  <a:pt x="3123389" y="6048806"/>
                  <a:pt x="3122005" y="6050455"/>
                  <a:pt x="3123761" y="6053916"/>
                </a:cubicBezTo>
                <a:cubicBezTo>
                  <a:pt x="3127273" y="6060839"/>
                  <a:pt x="3121685" y="6056390"/>
                  <a:pt x="3117854"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6"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4" y="6067279"/>
                  <a:pt x="3093904"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0"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40"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4" y="6113770"/>
                  <a:pt x="3095921" y="6125964"/>
                </a:cubicBezTo>
                <a:cubicBezTo>
                  <a:pt x="3111671" y="6146072"/>
                  <a:pt x="3129496" y="6163704"/>
                  <a:pt x="3144182" y="6179525"/>
                </a:cubicBezTo>
                <a:cubicBezTo>
                  <a:pt x="3175310" y="6214626"/>
                  <a:pt x="3202607" y="6248741"/>
                  <a:pt x="3218410" y="6279893"/>
                </a:cubicBezTo>
                <a:cubicBezTo>
                  <a:pt x="3226124" y="6292913"/>
                  <a:pt x="3235914" y="6303460"/>
                  <a:pt x="3245705"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3" y="6593704"/>
                </a:cubicBezTo>
                <a:cubicBezTo>
                  <a:pt x="3253020" y="6661989"/>
                  <a:pt x="3199222" y="6613060"/>
                  <a:pt x="3148560"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204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33AD2-2541-4EED-BE36-07BC50CC14A3}"/>
              </a:ext>
            </a:extLst>
          </p:cNvPr>
          <p:cNvSpPr/>
          <p:nvPr userDrawn="1"/>
        </p:nvSpPr>
        <p:spPr>
          <a:xfrm>
            <a:off x="3699754" y="379379"/>
            <a:ext cx="1472119" cy="17996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1A442F-20CA-4E52-BC0A-4A8DC2F4758D}"/>
              </a:ext>
            </a:extLst>
          </p:cNvPr>
          <p:cNvSpPr/>
          <p:nvPr userDrawn="1"/>
        </p:nvSpPr>
        <p:spPr>
          <a:xfrm>
            <a:off x="5408579" y="379379"/>
            <a:ext cx="5204298" cy="17996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8C948B0E-F0C3-4AAE-BE39-BB126DB62130}"/>
              </a:ext>
            </a:extLst>
          </p:cNvPr>
          <p:cNvSpPr>
            <a:spLocks noGrp="1"/>
          </p:cNvSpPr>
          <p:nvPr>
            <p:ph type="pic" sz="quarter" idx="14" hasCustomPrompt="1"/>
          </p:nvPr>
        </p:nvSpPr>
        <p:spPr>
          <a:xfrm>
            <a:off x="6096000" y="1274323"/>
            <a:ext cx="5635556" cy="29718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4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F817C0B7-75DD-4635-A6F5-5F728C537367}"/>
              </a:ext>
            </a:extLst>
          </p:cNvPr>
          <p:cNvSpPr>
            <a:spLocks noGrp="1"/>
          </p:cNvSpPr>
          <p:nvPr>
            <p:ph type="pic" sz="quarter" idx="15" hasCustomPrompt="1"/>
          </p:nvPr>
        </p:nvSpPr>
        <p:spPr>
          <a:xfrm>
            <a:off x="3320375" y="1274323"/>
            <a:ext cx="2538919" cy="190986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4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2ECC0D2-2B41-40CF-A370-67703981D717}"/>
              </a:ext>
            </a:extLst>
          </p:cNvPr>
          <p:cNvSpPr>
            <a:spLocks noGrp="1"/>
          </p:cNvSpPr>
          <p:nvPr>
            <p:ph type="pic" sz="quarter" idx="16" hasCustomPrompt="1"/>
          </p:nvPr>
        </p:nvSpPr>
        <p:spPr>
          <a:xfrm>
            <a:off x="544749" y="4246123"/>
            <a:ext cx="2538919" cy="2059022"/>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4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29FCD8B-B96F-49BF-A552-82D510B6D078}"/>
              </a:ext>
            </a:extLst>
          </p:cNvPr>
          <p:cNvSpPr>
            <a:spLocks noGrp="1"/>
          </p:cNvSpPr>
          <p:nvPr>
            <p:ph type="pic" sz="quarter" idx="17" hasCustomPrompt="1"/>
          </p:nvPr>
        </p:nvSpPr>
        <p:spPr>
          <a:xfrm>
            <a:off x="3320375" y="4246123"/>
            <a:ext cx="2538919" cy="2059022"/>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4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4FCA94-9D4B-4D6C-AEDA-E106A18D1007}"/>
              </a:ext>
            </a:extLst>
          </p:cNvPr>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2" name="Group 1">
            <a:extLst>
              <a:ext uri="{FF2B5EF4-FFF2-40B4-BE49-F238E27FC236}">
                <a16:creationId xmlns:a16="http://schemas.microsoft.com/office/drawing/2014/main" id="{68FBAC0C-90AE-4BF6-BD45-2223214B1DE3}"/>
              </a:ext>
            </a:extLst>
          </p:cNvPr>
          <p:cNvGrpSpPr/>
          <p:nvPr userDrawn="1"/>
        </p:nvGrpSpPr>
        <p:grpSpPr>
          <a:xfrm flipH="1">
            <a:off x="722146" y="1529130"/>
            <a:ext cx="4407202" cy="4681248"/>
            <a:chOff x="6446339" y="1280897"/>
            <a:chExt cx="4320717" cy="5285178"/>
          </a:xfrm>
        </p:grpSpPr>
        <p:sp>
          <p:nvSpPr>
            <p:cNvPr id="3" name="Freeform: Shape 2">
              <a:extLst>
                <a:ext uri="{FF2B5EF4-FFF2-40B4-BE49-F238E27FC236}">
                  <a16:creationId xmlns:a16="http://schemas.microsoft.com/office/drawing/2014/main" id="{05A3C585-6A40-421A-A680-72A17DBD858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B91228CF-D9D2-4A77-A0A6-42B0F6E8601E}"/>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4557DB8C-C6A3-4BA7-8B7B-0B6FC3E2C603}"/>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98D523C-46A5-416E-B591-48E33B848D89}"/>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22D7AD7-4668-4FFE-80F1-76809786FDF2}"/>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FBCB2EB-235B-4673-A50A-BFA682F8C1D7}"/>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44F00AD-8287-4317-831D-EDF1AB1B8705}"/>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0" name="Text Placeholder 9">
            <a:extLst>
              <a:ext uri="{FF2B5EF4-FFF2-40B4-BE49-F238E27FC236}">
                <a16:creationId xmlns:a16="http://schemas.microsoft.com/office/drawing/2014/main" id="{5697076B-D9FB-482E-A52D-539AB42CF95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1" name="그림 개체 틀 2">
            <a:extLst>
              <a:ext uri="{FF2B5EF4-FFF2-40B4-BE49-F238E27FC236}">
                <a16:creationId xmlns:a16="http://schemas.microsoft.com/office/drawing/2014/main" id="{C05109EE-F6D7-44D9-8EB0-F43BF05022CC}"/>
              </a:ext>
            </a:extLst>
          </p:cNvPr>
          <p:cNvSpPr>
            <a:spLocks noGrp="1"/>
          </p:cNvSpPr>
          <p:nvPr>
            <p:ph type="pic" sz="quarter" idx="44" hasCustomPrompt="1"/>
          </p:nvPr>
        </p:nvSpPr>
        <p:spPr>
          <a:xfrm flipH="1">
            <a:off x="973352" y="1721796"/>
            <a:ext cx="4027726" cy="3180943"/>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4BDBA62A-FFB9-4EAA-A845-F9E7FBE1656D}"/>
              </a:ext>
            </a:extLst>
          </p:cNvPr>
          <p:cNvGrpSpPr/>
          <p:nvPr userDrawn="1"/>
        </p:nvGrpSpPr>
        <p:grpSpPr>
          <a:xfrm>
            <a:off x="850796" y="1991644"/>
            <a:ext cx="2126862" cy="3673670"/>
            <a:chOff x="1438761" y="2033015"/>
            <a:chExt cx="1980000" cy="3420000"/>
          </a:xfrm>
        </p:grpSpPr>
        <p:sp>
          <p:nvSpPr>
            <p:cNvPr id="3" name="Rounded Rectangle 58">
              <a:extLst>
                <a:ext uri="{FF2B5EF4-FFF2-40B4-BE49-F238E27FC236}">
                  <a16:creationId xmlns:a16="http://schemas.microsoft.com/office/drawing/2014/main" id="{501CB877-1AC6-424C-B3BA-D6ABFC26E32B}"/>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59">
              <a:extLst>
                <a:ext uri="{FF2B5EF4-FFF2-40B4-BE49-F238E27FC236}">
                  <a16:creationId xmlns:a16="http://schemas.microsoft.com/office/drawing/2014/main" id="{0C2BE5BA-7167-4D0A-A2D3-B5A7EBB251A0}"/>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0">
              <a:extLst>
                <a:ext uri="{FF2B5EF4-FFF2-40B4-BE49-F238E27FC236}">
                  <a16:creationId xmlns:a16="http://schemas.microsoft.com/office/drawing/2014/main" id="{DEE94761-F08C-411E-92F5-94A4A9F63953}"/>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id="{4AFCDA50-2E11-42B5-B780-32DE53F40798}"/>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2">
                <a:extLst>
                  <a:ext uri="{FF2B5EF4-FFF2-40B4-BE49-F238E27FC236}">
                    <a16:creationId xmlns:a16="http://schemas.microsoft.com/office/drawing/2014/main" id="{BBF714BD-7EA8-4CDD-96C3-883EA2DD0D6C}"/>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1">
            <a:extLst>
              <a:ext uri="{FF2B5EF4-FFF2-40B4-BE49-F238E27FC236}">
                <a16:creationId xmlns:a16="http://schemas.microsoft.com/office/drawing/2014/main" id="{32032593-70A5-4ED1-86D3-FEE66C4BEB96}"/>
              </a:ext>
            </a:extLst>
          </p:cNvPr>
          <p:cNvGrpSpPr/>
          <p:nvPr userDrawn="1"/>
        </p:nvGrpSpPr>
        <p:grpSpPr>
          <a:xfrm>
            <a:off x="3428276" y="1957776"/>
            <a:ext cx="2126862" cy="3673670"/>
            <a:chOff x="1438761" y="2033015"/>
            <a:chExt cx="1980000" cy="3420000"/>
          </a:xfrm>
        </p:grpSpPr>
        <p:sp>
          <p:nvSpPr>
            <p:cNvPr id="9" name="Rounded Rectangle 52">
              <a:extLst>
                <a:ext uri="{FF2B5EF4-FFF2-40B4-BE49-F238E27FC236}">
                  <a16:creationId xmlns:a16="http://schemas.microsoft.com/office/drawing/2014/main" id="{E3B77530-799D-492E-8338-01D56FC3BD56}"/>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53">
              <a:extLst>
                <a:ext uri="{FF2B5EF4-FFF2-40B4-BE49-F238E27FC236}">
                  <a16:creationId xmlns:a16="http://schemas.microsoft.com/office/drawing/2014/main" id="{68998195-F1B1-45FE-ABA1-91E09AA9722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54">
              <a:extLst>
                <a:ext uri="{FF2B5EF4-FFF2-40B4-BE49-F238E27FC236}">
                  <a16:creationId xmlns:a16="http://schemas.microsoft.com/office/drawing/2014/main" id="{F93E3408-54D7-4DC3-8B96-960AECE6A448}"/>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id="{F9BAFA1E-AE64-4351-B7F7-0D40065FD222}"/>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56">
                <a:extLst>
                  <a:ext uri="{FF2B5EF4-FFF2-40B4-BE49-F238E27FC236}">
                    <a16:creationId xmlns:a16="http://schemas.microsoft.com/office/drawing/2014/main" id="{4ECD5656-3255-49C7-9627-AEFD2E735DC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 name="Picture Placeholder 9">
            <a:extLst>
              <a:ext uri="{FF2B5EF4-FFF2-40B4-BE49-F238E27FC236}">
                <a16:creationId xmlns:a16="http://schemas.microsoft.com/office/drawing/2014/main" id="{E38E2520-FC64-4AE0-A8E6-D22504244896}"/>
              </a:ext>
            </a:extLst>
          </p:cNvPr>
          <p:cNvSpPr>
            <a:spLocks noGrp="1"/>
          </p:cNvSpPr>
          <p:nvPr>
            <p:ph type="pic" sz="quarter" idx="11" hasCustomPrompt="1"/>
          </p:nvPr>
        </p:nvSpPr>
        <p:spPr>
          <a:xfrm>
            <a:off x="4356027" y="2241136"/>
            <a:ext cx="1060913" cy="290555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id="{53F7F2A9-FB3A-469D-A025-F0EF53225AC0}"/>
              </a:ext>
            </a:extLst>
          </p:cNvPr>
          <p:cNvSpPr>
            <a:spLocks noGrp="1"/>
          </p:cNvSpPr>
          <p:nvPr>
            <p:ph type="pic" sz="quarter" idx="12" hasCustomPrompt="1"/>
          </p:nvPr>
        </p:nvSpPr>
        <p:spPr>
          <a:xfrm>
            <a:off x="1002845" y="2290033"/>
            <a:ext cx="1087042" cy="29055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id="{CE0A9AE1-D462-4ABF-9729-E8E271CD12A0}"/>
              </a:ext>
            </a:extLst>
          </p:cNvPr>
          <p:cNvGrpSpPr/>
          <p:nvPr userDrawn="1"/>
        </p:nvGrpSpPr>
        <p:grpSpPr>
          <a:xfrm>
            <a:off x="2077784" y="1819949"/>
            <a:ext cx="2304289" cy="3980137"/>
            <a:chOff x="1438761" y="2033015"/>
            <a:chExt cx="1980000" cy="3420000"/>
          </a:xfrm>
        </p:grpSpPr>
        <p:sp>
          <p:nvSpPr>
            <p:cNvPr id="17" name="Rounded Rectangle 41">
              <a:extLst>
                <a:ext uri="{FF2B5EF4-FFF2-40B4-BE49-F238E27FC236}">
                  <a16:creationId xmlns:a16="http://schemas.microsoft.com/office/drawing/2014/main" id="{FECFE306-FB02-4369-B9F4-F163D0F1DA39}"/>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42">
              <a:extLst>
                <a:ext uri="{FF2B5EF4-FFF2-40B4-BE49-F238E27FC236}">
                  <a16:creationId xmlns:a16="http://schemas.microsoft.com/office/drawing/2014/main" id="{60177CAD-2350-4B3F-A424-4E8BEF4DEFB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6">
              <a:extLst>
                <a:ext uri="{FF2B5EF4-FFF2-40B4-BE49-F238E27FC236}">
                  <a16:creationId xmlns:a16="http://schemas.microsoft.com/office/drawing/2014/main" id="{DE285963-536D-4D67-BDAD-A913A1868D4D}"/>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id="{B63BD6C0-18F6-4761-9CE9-FCC79EFA9A05}"/>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45">
                <a:extLst>
                  <a:ext uri="{FF2B5EF4-FFF2-40B4-BE49-F238E27FC236}">
                    <a16:creationId xmlns:a16="http://schemas.microsoft.com/office/drawing/2014/main" id="{EFAA093E-94D8-4FBC-8C9E-FB5F9E39F6B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2" name="Picture Placeholder 9">
            <a:extLst>
              <a:ext uri="{FF2B5EF4-FFF2-40B4-BE49-F238E27FC236}">
                <a16:creationId xmlns:a16="http://schemas.microsoft.com/office/drawing/2014/main" id="{1D6A7D47-511A-445A-9ED2-C0B31C62F7F1}"/>
              </a:ext>
            </a:extLst>
          </p:cNvPr>
          <p:cNvSpPr>
            <a:spLocks noGrp="1"/>
          </p:cNvSpPr>
          <p:nvPr>
            <p:ph type="pic" sz="quarter" idx="10" hasCustomPrompt="1"/>
          </p:nvPr>
        </p:nvSpPr>
        <p:spPr>
          <a:xfrm>
            <a:off x="2217448" y="2151585"/>
            <a:ext cx="2023386" cy="314224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B6267096-FAB5-45A6-A9F7-99EC8A46D0CB}"/>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77E02B4-A751-4DC8-B44F-BB87A3DE0B1C}"/>
              </a:ext>
            </a:extLst>
          </p:cNvPr>
          <p:cNvSpPr>
            <a:spLocks noGrp="1"/>
          </p:cNvSpPr>
          <p:nvPr>
            <p:ph type="pic" sz="quarter" idx="14" hasCustomPrompt="1"/>
          </p:nvPr>
        </p:nvSpPr>
        <p:spPr>
          <a:xfrm>
            <a:off x="0" y="0"/>
            <a:ext cx="6096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55354B6-B79C-4894-8DA7-39CD6A2C1092}"/>
              </a:ext>
            </a:extLst>
          </p:cNvPr>
          <p:cNvGrpSpPr/>
          <p:nvPr userDrawn="1"/>
        </p:nvGrpSpPr>
        <p:grpSpPr>
          <a:xfrm>
            <a:off x="174448" y="261016"/>
            <a:ext cx="10410651" cy="5719948"/>
            <a:chOff x="-548507" y="477868"/>
            <a:chExt cx="11570449" cy="6357177"/>
          </a:xfrm>
        </p:grpSpPr>
        <p:sp>
          <p:nvSpPr>
            <p:cNvPr id="18" name="Freeform: Shape 17">
              <a:extLst>
                <a:ext uri="{FF2B5EF4-FFF2-40B4-BE49-F238E27FC236}">
                  <a16:creationId xmlns:a16="http://schemas.microsoft.com/office/drawing/2014/main" id="{5111F323-B45D-41E2-9C53-E16E5EB8F8B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893892A-F0E4-4D14-A167-BCF1CBF7BDB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FCC6224-0FDF-46C8-96CF-4F72EDAA825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AD97E8D-9336-40CC-9B22-C9493499CBE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81E55D7F-EB32-4A92-A342-22641E09085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3476D76-F8CF-474A-8196-AA1593DB9510}"/>
                </a:ext>
              </a:extLst>
            </p:cNvPr>
            <p:cNvGrpSpPr/>
            <p:nvPr/>
          </p:nvGrpSpPr>
          <p:grpSpPr>
            <a:xfrm>
              <a:off x="1606" y="6382978"/>
              <a:ext cx="413937" cy="115242"/>
              <a:chOff x="5955" y="6353672"/>
              <a:chExt cx="413937" cy="115242"/>
            </a:xfrm>
          </p:grpSpPr>
          <p:sp>
            <p:nvSpPr>
              <p:cNvPr id="28" name="Rectangle: Rounded Corners 27">
                <a:extLst>
                  <a:ext uri="{FF2B5EF4-FFF2-40B4-BE49-F238E27FC236}">
                    <a16:creationId xmlns:a16="http://schemas.microsoft.com/office/drawing/2014/main" id="{D64DEBF7-D7E9-4EA9-95B1-CB5C57498C1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57C714E9-B08A-4559-967D-694DDF7DC28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6F1BA47-4775-4B74-AC46-BA60D1F27A54}"/>
                </a:ext>
              </a:extLst>
            </p:cNvPr>
            <p:cNvGrpSpPr/>
            <p:nvPr/>
          </p:nvGrpSpPr>
          <p:grpSpPr>
            <a:xfrm>
              <a:off x="9855291" y="6381600"/>
              <a:ext cx="885989" cy="115242"/>
              <a:chOff x="5955" y="6353672"/>
              <a:chExt cx="413937" cy="115242"/>
            </a:xfrm>
          </p:grpSpPr>
          <p:sp>
            <p:nvSpPr>
              <p:cNvPr id="26" name="Rectangle: Rounded Corners 25">
                <a:extLst>
                  <a:ext uri="{FF2B5EF4-FFF2-40B4-BE49-F238E27FC236}">
                    <a16:creationId xmlns:a16="http://schemas.microsoft.com/office/drawing/2014/main" id="{CB9F8B05-FC7A-416E-8EC1-EAEC4BF14C9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A2811C3-1763-452B-92E6-FA3B089CBCF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5D8CBDB5-CC23-4B26-91B5-BAF08E69497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0" name="Group 29">
            <a:extLst>
              <a:ext uri="{FF2B5EF4-FFF2-40B4-BE49-F238E27FC236}">
                <a16:creationId xmlns:a16="http://schemas.microsoft.com/office/drawing/2014/main" id="{2115A9E9-2E59-4B6C-9C89-677AEDCCBEB1}"/>
              </a:ext>
            </a:extLst>
          </p:cNvPr>
          <p:cNvGrpSpPr/>
          <p:nvPr userDrawn="1"/>
        </p:nvGrpSpPr>
        <p:grpSpPr>
          <a:xfrm>
            <a:off x="301857" y="4848223"/>
            <a:ext cx="11611697" cy="1997448"/>
            <a:chOff x="3271130" y="4981887"/>
            <a:chExt cx="8577971" cy="1475586"/>
          </a:xfrm>
        </p:grpSpPr>
        <p:grpSp>
          <p:nvGrpSpPr>
            <p:cNvPr id="3" name="Group 2">
              <a:extLst>
                <a:ext uri="{FF2B5EF4-FFF2-40B4-BE49-F238E27FC236}">
                  <a16:creationId xmlns:a16="http://schemas.microsoft.com/office/drawing/2014/main" id="{1A89FA44-0A14-4CB4-A951-AC26B5A2EA51}"/>
                </a:ext>
              </a:extLst>
            </p:cNvPr>
            <p:cNvGrpSpPr/>
            <p:nvPr userDrawn="1"/>
          </p:nvGrpSpPr>
          <p:grpSpPr>
            <a:xfrm>
              <a:off x="10175667" y="4981887"/>
              <a:ext cx="1673434" cy="1352946"/>
              <a:chOff x="8851691" y="3742138"/>
              <a:chExt cx="2515051" cy="2033381"/>
            </a:xfrm>
            <a:effectLst>
              <a:outerShdw blurRad="50800" dist="38100" dir="2700000" algn="tl" rotWithShape="0">
                <a:prstClr val="black">
                  <a:alpha val="40000"/>
                </a:prstClr>
              </a:outerShdw>
            </a:effectLst>
          </p:grpSpPr>
          <p:sp>
            <p:nvSpPr>
              <p:cNvPr id="4" name="Freeform: Shape 3">
                <a:extLst>
                  <a:ext uri="{FF2B5EF4-FFF2-40B4-BE49-F238E27FC236}">
                    <a16:creationId xmlns:a16="http://schemas.microsoft.com/office/drawing/2014/main" id="{9AC13CF9-1A01-472C-B184-B8D1FDFE8382}"/>
                  </a:ext>
                </a:extLst>
              </p:cNvPr>
              <p:cNvSpPr/>
              <p:nvPr/>
            </p:nvSpPr>
            <p:spPr>
              <a:xfrm>
                <a:off x="8851691" y="3742138"/>
                <a:ext cx="2501423" cy="2033381"/>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chemeClr val="accent5"/>
              </a:solidFill>
              <a:ln w="707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9D74CBBF-AD6A-40B7-ACD4-D206157081B0}"/>
                  </a:ext>
                </a:extLst>
              </p:cNvPr>
              <p:cNvSpPr/>
              <p:nvPr/>
            </p:nvSpPr>
            <p:spPr>
              <a:xfrm>
                <a:off x="8851691" y="4222145"/>
                <a:ext cx="1229006" cy="1229348"/>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3">
                  <a:lumMod val="60000"/>
                  <a:lumOff val="40000"/>
                </a:schemeClr>
              </a:solidFill>
              <a:ln w="707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6B9B8EF-AF25-4F44-A25C-1149326B2BD6}"/>
                  </a:ext>
                </a:extLst>
              </p:cNvPr>
              <p:cNvSpPr/>
              <p:nvPr/>
            </p:nvSpPr>
            <p:spPr>
              <a:xfrm>
                <a:off x="9295730" y="4230177"/>
                <a:ext cx="1386621" cy="1393929"/>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3">
                  <a:lumMod val="60000"/>
                  <a:lumOff val="40000"/>
                </a:schemeClr>
              </a:solidFill>
              <a:ln w="707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1BF2991-B5E8-4B3E-B29F-CBB90B845EE5}"/>
                  </a:ext>
                </a:extLst>
              </p:cNvPr>
              <p:cNvSpPr/>
              <p:nvPr/>
            </p:nvSpPr>
            <p:spPr>
              <a:xfrm>
                <a:off x="9450699" y="4367989"/>
                <a:ext cx="532569" cy="691021"/>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3">
                  <a:lumMod val="75000"/>
                </a:schemeClr>
              </a:solidFill>
              <a:ln w="707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050C9E6-EBE9-4CA4-AAE4-EB0F65D5BB9B}"/>
                  </a:ext>
                </a:extLst>
              </p:cNvPr>
              <p:cNvSpPr/>
              <p:nvPr/>
            </p:nvSpPr>
            <p:spPr>
              <a:xfrm>
                <a:off x="9467038" y="4371471"/>
                <a:ext cx="566871" cy="716446"/>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3">
                  <a:lumMod val="75000"/>
                </a:schemeClr>
              </a:solidFill>
              <a:ln w="707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B909C7B-7870-4D06-9D90-8C2B224F4B8D}"/>
                  </a:ext>
                </a:extLst>
              </p:cNvPr>
              <p:cNvSpPr/>
              <p:nvPr/>
            </p:nvSpPr>
            <p:spPr>
              <a:xfrm>
                <a:off x="9458264" y="3742138"/>
                <a:ext cx="1908478" cy="1041671"/>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3">
                  <a:lumMod val="60000"/>
                  <a:lumOff val="40000"/>
                </a:schemeClr>
              </a:solidFill>
              <a:ln w="707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BEC56A-6BE5-448F-9565-A0BBE2CA940F}"/>
                  </a:ext>
                </a:extLst>
              </p:cNvPr>
              <p:cNvSpPr/>
              <p:nvPr/>
            </p:nvSpPr>
            <p:spPr>
              <a:xfrm>
                <a:off x="9291574" y="5451032"/>
                <a:ext cx="4617" cy="1846"/>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F6CED-B6AA-4B95-8ABB-7ABDA4DC0951}"/>
                  </a:ext>
                </a:extLst>
              </p:cNvPr>
              <p:cNvSpPr/>
              <p:nvPr/>
            </p:nvSpPr>
            <p:spPr>
              <a:xfrm>
                <a:off x="9435995" y="4483345"/>
                <a:ext cx="533731" cy="580716"/>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4"/>
              </a:solidFill>
              <a:ln w="7072"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A6680C42-0B5C-418D-B5F0-87D2D6363A56}"/>
                </a:ext>
              </a:extLst>
            </p:cNvPr>
            <p:cNvSpPr/>
            <p:nvPr userDrawn="1"/>
          </p:nvSpPr>
          <p:spPr>
            <a:xfrm>
              <a:off x="3271130" y="5777272"/>
              <a:ext cx="7170701" cy="680201"/>
            </a:xfrm>
            <a:custGeom>
              <a:avLst/>
              <a:gdLst>
                <a:gd name="connsiteX0" fmla="*/ 6613510 w 8250226"/>
                <a:gd name="connsiteY0" fmla="*/ 0 h 1520066"/>
                <a:gd name="connsiteX1" fmla="*/ 6625977 w 8250226"/>
                <a:gd name="connsiteY1" fmla="*/ 0 h 1520066"/>
                <a:gd name="connsiteX2" fmla="*/ 6964437 w 8250226"/>
                <a:gd name="connsiteY2" fmla="*/ 205015 h 1520066"/>
                <a:gd name="connsiteX3" fmla="*/ 7081720 w 8250226"/>
                <a:gd name="connsiteY3" fmla="*/ 587340 h 1520066"/>
                <a:gd name="connsiteX4" fmla="*/ 7221629 w 8250226"/>
                <a:gd name="connsiteY4" fmla="*/ 899480 h 1520066"/>
                <a:gd name="connsiteX5" fmla="*/ 8199143 w 8250226"/>
                <a:gd name="connsiteY5" fmla="*/ 396639 h 1520066"/>
                <a:gd name="connsiteX6" fmla="*/ 8241625 w 8250226"/>
                <a:gd name="connsiteY6" fmla="*/ 397101 h 1520066"/>
                <a:gd name="connsiteX7" fmla="*/ 8241163 w 8250226"/>
                <a:gd name="connsiteY7" fmla="*/ 439582 h 1520066"/>
                <a:gd name="connsiteX8" fmla="*/ 7887927 w 8250226"/>
                <a:gd name="connsiteY8" fmla="*/ 724940 h 1520066"/>
                <a:gd name="connsiteX9" fmla="*/ 7211471 w 8250226"/>
                <a:gd name="connsiteY9" fmla="*/ 959045 h 1520066"/>
                <a:gd name="connsiteX10" fmla="*/ 7023079 w 8250226"/>
                <a:gd name="connsiteY10" fmla="*/ 599807 h 1520066"/>
                <a:gd name="connsiteX11" fmla="*/ 6625054 w 8250226"/>
                <a:gd name="connsiteY11" fmla="*/ 60489 h 1520066"/>
                <a:gd name="connsiteX12" fmla="*/ 6613972 w 8250226"/>
                <a:gd name="connsiteY12" fmla="*/ 60489 h 1520066"/>
                <a:gd name="connsiteX13" fmla="*/ 5725111 w 8250226"/>
                <a:gd name="connsiteY13" fmla="*/ 640903 h 1520066"/>
                <a:gd name="connsiteX14" fmla="*/ 5596746 w 8250226"/>
                <a:gd name="connsiteY14" fmla="*/ 772500 h 1520066"/>
                <a:gd name="connsiteX15" fmla="*/ 5426824 w 8250226"/>
                <a:gd name="connsiteY15" fmla="*/ 951657 h 1520066"/>
                <a:gd name="connsiteX16" fmla="*/ 5037572 w 8250226"/>
                <a:gd name="connsiteY16" fmla="*/ 1342294 h 1520066"/>
                <a:gd name="connsiteX17" fmla="*/ 4680181 w 8250226"/>
                <a:gd name="connsiteY17" fmla="*/ 1520066 h 1520066"/>
                <a:gd name="connsiteX18" fmla="*/ 4637239 w 8250226"/>
                <a:gd name="connsiteY18" fmla="*/ 1515910 h 1520066"/>
                <a:gd name="connsiteX19" fmla="*/ 4405443 w 8250226"/>
                <a:gd name="connsiteY19" fmla="*/ 1172372 h 1520066"/>
                <a:gd name="connsiteX20" fmla="*/ 4179650 w 8250226"/>
                <a:gd name="connsiteY20" fmla="*/ 762803 h 1520066"/>
                <a:gd name="connsiteX21" fmla="*/ 3311567 w 8250226"/>
                <a:gd name="connsiteY21" fmla="*/ 767883 h 1520066"/>
                <a:gd name="connsiteX22" fmla="*/ 2360834 w 8250226"/>
                <a:gd name="connsiteY22" fmla="*/ 995061 h 1520066"/>
                <a:gd name="connsiteX23" fmla="*/ 2342497 w 8250226"/>
                <a:gd name="connsiteY23" fmla="*/ 992833 h 1520066"/>
                <a:gd name="connsiteX24" fmla="*/ 2126238 w 8250226"/>
                <a:gd name="connsiteY24" fmla="*/ 1040931 h 1520066"/>
                <a:gd name="connsiteX25" fmla="*/ 1317343 w 8250226"/>
                <a:gd name="connsiteY25" fmla="*/ 1114064 h 1520066"/>
                <a:gd name="connsiteX26" fmla="*/ 1009685 w 8250226"/>
                <a:gd name="connsiteY26" fmla="*/ 1102634 h 1520066"/>
                <a:gd name="connsiteX27" fmla="*/ 90523 w 8250226"/>
                <a:gd name="connsiteY27" fmla="*/ 742589 h 1520066"/>
                <a:gd name="connsiteX28" fmla="*/ 22895 w 8250226"/>
                <a:gd name="connsiteY28" fmla="*/ 281579 h 1520066"/>
                <a:gd name="connsiteX29" fmla="*/ 33026 w 8250226"/>
                <a:gd name="connsiteY29" fmla="*/ 257679 h 1520066"/>
                <a:gd name="connsiteX30" fmla="*/ 94142 w 8250226"/>
                <a:gd name="connsiteY30" fmla="*/ 257679 h 1520066"/>
                <a:gd name="connsiteX31" fmla="*/ 76235 w 8250226"/>
                <a:gd name="connsiteY31" fmla="*/ 299677 h 1520066"/>
                <a:gd name="connsiteX32" fmla="*/ 140053 w 8250226"/>
                <a:gd name="connsiteY32" fmla="*/ 715919 h 1520066"/>
                <a:gd name="connsiteX33" fmla="*/ 2361283 w 8250226"/>
                <a:gd name="connsiteY33" fmla="*/ 930232 h 1520066"/>
                <a:gd name="connsiteX34" fmla="*/ 2361890 w 8250226"/>
                <a:gd name="connsiteY34" fmla="*/ 932577 h 1520066"/>
                <a:gd name="connsiteX35" fmla="*/ 2418393 w 8250226"/>
                <a:gd name="connsiteY35" fmla="*/ 916935 h 1520066"/>
                <a:gd name="connsiteX36" fmla="*/ 3300486 w 8250226"/>
                <a:gd name="connsiteY36" fmla="*/ 708780 h 1520066"/>
                <a:gd name="connsiteX37" fmla="*/ 4213357 w 8250226"/>
                <a:gd name="connsiteY37" fmla="*/ 712935 h 1520066"/>
                <a:gd name="connsiteX38" fmla="*/ 4462699 w 8250226"/>
                <a:gd name="connsiteY38" fmla="*/ 1154825 h 1520066"/>
                <a:gd name="connsiteX39" fmla="*/ 4648321 w 8250226"/>
                <a:gd name="connsiteY39" fmla="*/ 1456806 h 1520066"/>
                <a:gd name="connsiteX40" fmla="*/ 5382034 w 8250226"/>
                <a:gd name="connsiteY40" fmla="*/ 911024 h 1520066"/>
                <a:gd name="connsiteX41" fmla="*/ 5554727 w 8250226"/>
                <a:gd name="connsiteY41" fmla="*/ 728634 h 1520066"/>
                <a:gd name="connsiteX42" fmla="*/ 5681246 w 8250226"/>
                <a:gd name="connsiteY42" fmla="*/ 599346 h 1520066"/>
                <a:gd name="connsiteX43" fmla="*/ 6613510 w 8250226"/>
                <a:gd name="connsiteY43" fmla="*/ 0 h 1520066"/>
                <a:gd name="connsiteX0" fmla="*/ 6613510 w 8250226"/>
                <a:gd name="connsiteY0" fmla="*/ 0 h 1520066"/>
                <a:gd name="connsiteX1" fmla="*/ 6625977 w 8250226"/>
                <a:gd name="connsiteY1" fmla="*/ 0 h 1520066"/>
                <a:gd name="connsiteX2" fmla="*/ 6964437 w 8250226"/>
                <a:gd name="connsiteY2" fmla="*/ 205015 h 1520066"/>
                <a:gd name="connsiteX3" fmla="*/ 7081720 w 8250226"/>
                <a:gd name="connsiteY3" fmla="*/ 587340 h 1520066"/>
                <a:gd name="connsiteX4" fmla="*/ 7221629 w 8250226"/>
                <a:gd name="connsiteY4" fmla="*/ 899480 h 1520066"/>
                <a:gd name="connsiteX5" fmla="*/ 8199143 w 8250226"/>
                <a:gd name="connsiteY5" fmla="*/ 396639 h 1520066"/>
                <a:gd name="connsiteX6" fmla="*/ 8241625 w 8250226"/>
                <a:gd name="connsiteY6" fmla="*/ 397101 h 1520066"/>
                <a:gd name="connsiteX7" fmla="*/ 8241163 w 8250226"/>
                <a:gd name="connsiteY7" fmla="*/ 439582 h 1520066"/>
                <a:gd name="connsiteX8" fmla="*/ 7211471 w 8250226"/>
                <a:gd name="connsiteY8" fmla="*/ 959045 h 1520066"/>
                <a:gd name="connsiteX9" fmla="*/ 7023079 w 8250226"/>
                <a:gd name="connsiteY9" fmla="*/ 599807 h 1520066"/>
                <a:gd name="connsiteX10" fmla="*/ 6625054 w 8250226"/>
                <a:gd name="connsiteY10" fmla="*/ 60489 h 1520066"/>
                <a:gd name="connsiteX11" fmla="*/ 6613972 w 8250226"/>
                <a:gd name="connsiteY11" fmla="*/ 60489 h 1520066"/>
                <a:gd name="connsiteX12" fmla="*/ 5725111 w 8250226"/>
                <a:gd name="connsiteY12" fmla="*/ 640903 h 1520066"/>
                <a:gd name="connsiteX13" fmla="*/ 5596746 w 8250226"/>
                <a:gd name="connsiteY13" fmla="*/ 772500 h 1520066"/>
                <a:gd name="connsiteX14" fmla="*/ 5426824 w 8250226"/>
                <a:gd name="connsiteY14" fmla="*/ 951657 h 1520066"/>
                <a:gd name="connsiteX15" fmla="*/ 5037572 w 8250226"/>
                <a:gd name="connsiteY15" fmla="*/ 1342294 h 1520066"/>
                <a:gd name="connsiteX16" fmla="*/ 4680181 w 8250226"/>
                <a:gd name="connsiteY16" fmla="*/ 1520066 h 1520066"/>
                <a:gd name="connsiteX17" fmla="*/ 4637239 w 8250226"/>
                <a:gd name="connsiteY17" fmla="*/ 1515910 h 1520066"/>
                <a:gd name="connsiteX18" fmla="*/ 4405443 w 8250226"/>
                <a:gd name="connsiteY18" fmla="*/ 1172372 h 1520066"/>
                <a:gd name="connsiteX19" fmla="*/ 4179650 w 8250226"/>
                <a:gd name="connsiteY19" fmla="*/ 762803 h 1520066"/>
                <a:gd name="connsiteX20" fmla="*/ 3311567 w 8250226"/>
                <a:gd name="connsiteY20" fmla="*/ 767883 h 1520066"/>
                <a:gd name="connsiteX21" fmla="*/ 2360834 w 8250226"/>
                <a:gd name="connsiteY21" fmla="*/ 995061 h 1520066"/>
                <a:gd name="connsiteX22" fmla="*/ 2342497 w 8250226"/>
                <a:gd name="connsiteY22" fmla="*/ 992833 h 1520066"/>
                <a:gd name="connsiteX23" fmla="*/ 2126238 w 8250226"/>
                <a:gd name="connsiteY23" fmla="*/ 1040931 h 1520066"/>
                <a:gd name="connsiteX24" fmla="*/ 1317343 w 8250226"/>
                <a:gd name="connsiteY24" fmla="*/ 1114064 h 1520066"/>
                <a:gd name="connsiteX25" fmla="*/ 1009685 w 8250226"/>
                <a:gd name="connsiteY25" fmla="*/ 1102634 h 1520066"/>
                <a:gd name="connsiteX26" fmla="*/ 90523 w 8250226"/>
                <a:gd name="connsiteY26" fmla="*/ 742589 h 1520066"/>
                <a:gd name="connsiteX27" fmla="*/ 22895 w 8250226"/>
                <a:gd name="connsiteY27" fmla="*/ 281579 h 1520066"/>
                <a:gd name="connsiteX28" fmla="*/ 33026 w 8250226"/>
                <a:gd name="connsiteY28" fmla="*/ 257679 h 1520066"/>
                <a:gd name="connsiteX29" fmla="*/ 94142 w 8250226"/>
                <a:gd name="connsiteY29" fmla="*/ 257679 h 1520066"/>
                <a:gd name="connsiteX30" fmla="*/ 76235 w 8250226"/>
                <a:gd name="connsiteY30" fmla="*/ 299677 h 1520066"/>
                <a:gd name="connsiteX31" fmla="*/ 140053 w 8250226"/>
                <a:gd name="connsiteY31" fmla="*/ 715919 h 1520066"/>
                <a:gd name="connsiteX32" fmla="*/ 2361283 w 8250226"/>
                <a:gd name="connsiteY32" fmla="*/ 930232 h 1520066"/>
                <a:gd name="connsiteX33" fmla="*/ 2361890 w 8250226"/>
                <a:gd name="connsiteY33" fmla="*/ 932577 h 1520066"/>
                <a:gd name="connsiteX34" fmla="*/ 2418393 w 8250226"/>
                <a:gd name="connsiteY34" fmla="*/ 916935 h 1520066"/>
                <a:gd name="connsiteX35" fmla="*/ 3300486 w 8250226"/>
                <a:gd name="connsiteY35" fmla="*/ 708780 h 1520066"/>
                <a:gd name="connsiteX36" fmla="*/ 4213357 w 8250226"/>
                <a:gd name="connsiteY36" fmla="*/ 712935 h 1520066"/>
                <a:gd name="connsiteX37" fmla="*/ 4462699 w 8250226"/>
                <a:gd name="connsiteY37" fmla="*/ 1154825 h 1520066"/>
                <a:gd name="connsiteX38" fmla="*/ 4648321 w 8250226"/>
                <a:gd name="connsiteY38" fmla="*/ 1456806 h 1520066"/>
                <a:gd name="connsiteX39" fmla="*/ 5382034 w 8250226"/>
                <a:gd name="connsiteY39" fmla="*/ 911024 h 1520066"/>
                <a:gd name="connsiteX40" fmla="*/ 5554727 w 8250226"/>
                <a:gd name="connsiteY40" fmla="*/ 728634 h 1520066"/>
                <a:gd name="connsiteX41" fmla="*/ 5681246 w 8250226"/>
                <a:gd name="connsiteY41" fmla="*/ 599346 h 1520066"/>
                <a:gd name="connsiteX42" fmla="*/ 6613510 w 8250226"/>
                <a:gd name="connsiteY42" fmla="*/ 0 h 1520066"/>
                <a:gd name="connsiteX0" fmla="*/ 6613510 w 8416533"/>
                <a:gd name="connsiteY0" fmla="*/ 0 h 1520066"/>
                <a:gd name="connsiteX1" fmla="*/ 6625977 w 8416533"/>
                <a:gd name="connsiteY1" fmla="*/ 0 h 1520066"/>
                <a:gd name="connsiteX2" fmla="*/ 6964437 w 8416533"/>
                <a:gd name="connsiteY2" fmla="*/ 205015 h 1520066"/>
                <a:gd name="connsiteX3" fmla="*/ 7081720 w 8416533"/>
                <a:gd name="connsiteY3" fmla="*/ 587340 h 1520066"/>
                <a:gd name="connsiteX4" fmla="*/ 7221629 w 8416533"/>
                <a:gd name="connsiteY4" fmla="*/ 899480 h 1520066"/>
                <a:gd name="connsiteX5" fmla="*/ 8199143 w 8416533"/>
                <a:gd name="connsiteY5" fmla="*/ 396639 h 1520066"/>
                <a:gd name="connsiteX6" fmla="*/ 8241625 w 8416533"/>
                <a:gd name="connsiteY6" fmla="*/ 397101 h 1520066"/>
                <a:gd name="connsiteX7" fmla="*/ 8415852 w 8416533"/>
                <a:gd name="connsiteY7" fmla="*/ 762602 h 1520066"/>
                <a:gd name="connsiteX8" fmla="*/ 7211471 w 8416533"/>
                <a:gd name="connsiteY8" fmla="*/ 959045 h 1520066"/>
                <a:gd name="connsiteX9" fmla="*/ 7023079 w 8416533"/>
                <a:gd name="connsiteY9" fmla="*/ 599807 h 1520066"/>
                <a:gd name="connsiteX10" fmla="*/ 6625054 w 8416533"/>
                <a:gd name="connsiteY10" fmla="*/ 60489 h 1520066"/>
                <a:gd name="connsiteX11" fmla="*/ 6613972 w 8416533"/>
                <a:gd name="connsiteY11" fmla="*/ 60489 h 1520066"/>
                <a:gd name="connsiteX12" fmla="*/ 5725111 w 8416533"/>
                <a:gd name="connsiteY12" fmla="*/ 640903 h 1520066"/>
                <a:gd name="connsiteX13" fmla="*/ 5596746 w 8416533"/>
                <a:gd name="connsiteY13" fmla="*/ 772500 h 1520066"/>
                <a:gd name="connsiteX14" fmla="*/ 5426824 w 8416533"/>
                <a:gd name="connsiteY14" fmla="*/ 951657 h 1520066"/>
                <a:gd name="connsiteX15" fmla="*/ 5037572 w 8416533"/>
                <a:gd name="connsiteY15" fmla="*/ 1342294 h 1520066"/>
                <a:gd name="connsiteX16" fmla="*/ 4680181 w 8416533"/>
                <a:gd name="connsiteY16" fmla="*/ 1520066 h 1520066"/>
                <a:gd name="connsiteX17" fmla="*/ 4637239 w 8416533"/>
                <a:gd name="connsiteY17" fmla="*/ 1515910 h 1520066"/>
                <a:gd name="connsiteX18" fmla="*/ 4405443 w 8416533"/>
                <a:gd name="connsiteY18" fmla="*/ 1172372 h 1520066"/>
                <a:gd name="connsiteX19" fmla="*/ 4179650 w 8416533"/>
                <a:gd name="connsiteY19" fmla="*/ 762803 h 1520066"/>
                <a:gd name="connsiteX20" fmla="*/ 3311567 w 8416533"/>
                <a:gd name="connsiteY20" fmla="*/ 767883 h 1520066"/>
                <a:gd name="connsiteX21" fmla="*/ 2360834 w 8416533"/>
                <a:gd name="connsiteY21" fmla="*/ 995061 h 1520066"/>
                <a:gd name="connsiteX22" fmla="*/ 2342497 w 8416533"/>
                <a:gd name="connsiteY22" fmla="*/ 992833 h 1520066"/>
                <a:gd name="connsiteX23" fmla="*/ 2126238 w 8416533"/>
                <a:gd name="connsiteY23" fmla="*/ 1040931 h 1520066"/>
                <a:gd name="connsiteX24" fmla="*/ 1317343 w 8416533"/>
                <a:gd name="connsiteY24" fmla="*/ 1114064 h 1520066"/>
                <a:gd name="connsiteX25" fmla="*/ 1009685 w 8416533"/>
                <a:gd name="connsiteY25" fmla="*/ 1102634 h 1520066"/>
                <a:gd name="connsiteX26" fmla="*/ 90523 w 8416533"/>
                <a:gd name="connsiteY26" fmla="*/ 742589 h 1520066"/>
                <a:gd name="connsiteX27" fmla="*/ 22895 w 8416533"/>
                <a:gd name="connsiteY27" fmla="*/ 281579 h 1520066"/>
                <a:gd name="connsiteX28" fmla="*/ 33026 w 8416533"/>
                <a:gd name="connsiteY28" fmla="*/ 257679 h 1520066"/>
                <a:gd name="connsiteX29" fmla="*/ 94142 w 8416533"/>
                <a:gd name="connsiteY29" fmla="*/ 257679 h 1520066"/>
                <a:gd name="connsiteX30" fmla="*/ 76235 w 8416533"/>
                <a:gd name="connsiteY30" fmla="*/ 299677 h 1520066"/>
                <a:gd name="connsiteX31" fmla="*/ 140053 w 8416533"/>
                <a:gd name="connsiteY31" fmla="*/ 715919 h 1520066"/>
                <a:gd name="connsiteX32" fmla="*/ 2361283 w 8416533"/>
                <a:gd name="connsiteY32" fmla="*/ 930232 h 1520066"/>
                <a:gd name="connsiteX33" fmla="*/ 2361890 w 8416533"/>
                <a:gd name="connsiteY33" fmla="*/ 932577 h 1520066"/>
                <a:gd name="connsiteX34" fmla="*/ 2418393 w 8416533"/>
                <a:gd name="connsiteY34" fmla="*/ 916935 h 1520066"/>
                <a:gd name="connsiteX35" fmla="*/ 3300486 w 8416533"/>
                <a:gd name="connsiteY35" fmla="*/ 708780 h 1520066"/>
                <a:gd name="connsiteX36" fmla="*/ 4213357 w 8416533"/>
                <a:gd name="connsiteY36" fmla="*/ 712935 h 1520066"/>
                <a:gd name="connsiteX37" fmla="*/ 4462699 w 8416533"/>
                <a:gd name="connsiteY37" fmla="*/ 1154825 h 1520066"/>
                <a:gd name="connsiteX38" fmla="*/ 4648321 w 8416533"/>
                <a:gd name="connsiteY38" fmla="*/ 1456806 h 1520066"/>
                <a:gd name="connsiteX39" fmla="*/ 5382034 w 8416533"/>
                <a:gd name="connsiteY39" fmla="*/ 911024 h 1520066"/>
                <a:gd name="connsiteX40" fmla="*/ 5554727 w 8416533"/>
                <a:gd name="connsiteY40" fmla="*/ 728634 h 1520066"/>
                <a:gd name="connsiteX41" fmla="*/ 5681246 w 8416533"/>
                <a:gd name="connsiteY41" fmla="*/ 599346 h 1520066"/>
                <a:gd name="connsiteX42" fmla="*/ 6613510 w 8416533"/>
                <a:gd name="connsiteY42" fmla="*/ 0 h 1520066"/>
                <a:gd name="connsiteX0" fmla="*/ 6613510 w 8416442"/>
                <a:gd name="connsiteY0" fmla="*/ 0 h 1520066"/>
                <a:gd name="connsiteX1" fmla="*/ 6625977 w 8416442"/>
                <a:gd name="connsiteY1" fmla="*/ 0 h 1520066"/>
                <a:gd name="connsiteX2" fmla="*/ 6964437 w 8416442"/>
                <a:gd name="connsiteY2" fmla="*/ 205015 h 1520066"/>
                <a:gd name="connsiteX3" fmla="*/ 7081720 w 8416442"/>
                <a:gd name="connsiteY3" fmla="*/ 587340 h 1520066"/>
                <a:gd name="connsiteX4" fmla="*/ 7221629 w 8416442"/>
                <a:gd name="connsiteY4" fmla="*/ 899480 h 1520066"/>
                <a:gd name="connsiteX5" fmla="*/ 8348876 w 8416442"/>
                <a:gd name="connsiteY5" fmla="*/ 665822 h 1520066"/>
                <a:gd name="connsiteX6" fmla="*/ 8241625 w 8416442"/>
                <a:gd name="connsiteY6" fmla="*/ 397101 h 1520066"/>
                <a:gd name="connsiteX7" fmla="*/ 8415852 w 8416442"/>
                <a:gd name="connsiteY7" fmla="*/ 762602 h 1520066"/>
                <a:gd name="connsiteX8" fmla="*/ 7211471 w 8416442"/>
                <a:gd name="connsiteY8" fmla="*/ 959045 h 1520066"/>
                <a:gd name="connsiteX9" fmla="*/ 7023079 w 8416442"/>
                <a:gd name="connsiteY9" fmla="*/ 599807 h 1520066"/>
                <a:gd name="connsiteX10" fmla="*/ 6625054 w 8416442"/>
                <a:gd name="connsiteY10" fmla="*/ 60489 h 1520066"/>
                <a:gd name="connsiteX11" fmla="*/ 6613972 w 8416442"/>
                <a:gd name="connsiteY11" fmla="*/ 60489 h 1520066"/>
                <a:gd name="connsiteX12" fmla="*/ 5725111 w 8416442"/>
                <a:gd name="connsiteY12" fmla="*/ 640903 h 1520066"/>
                <a:gd name="connsiteX13" fmla="*/ 5596746 w 8416442"/>
                <a:gd name="connsiteY13" fmla="*/ 772500 h 1520066"/>
                <a:gd name="connsiteX14" fmla="*/ 5426824 w 8416442"/>
                <a:gd name="connsiteY14" fmla="*/ 951657 h 1520066"/>
                <a:gd name="connsiteX15" fmla="*/ 5037572 w 8416442"/>
                <a:gd name="connsiteY15" fmla="*/ 1342294 h 1520066"/>
                <a:gd name="connsiteX16" fmla="*/ 4680181 w 8416442"/>
                <a:gd name="connsiteY16" fmla="*/ 1520066 h 1520066"/>
                <a:gd name="connsiteX17" fmla="*/ 4637239 w 8416442"/>
                <a:gd name="connsiteY17" fmla="*/ 1515910 h 1520066"/>
                <a:gd name="connsiteX18" fmla="*/ 4405443 w 8416442"/>
                <a:gd name="connsiteY18" fmla="*/ 1172372 h 1520066"/>
                <a:gd name="connsiteX19" fmla="*/ 4179650 w 8416442"/>
                <a:gd name="connsiteY19" fmla="*/ 762803 h 1520066"/>
                <a:gd name="connsiteX20" fmla="*/ 3311567 w 8416442"/>
                <a:gd name="connsiteY20" fmla="*/ 767883 h 1520066"/>
                <a:gd name="connsiteX21" fmla="*/ 2360834 w 8416442"/>
                <a:gd name="connsiteY21" fmla="*/ 995061 h 1520066"/>
                <a:gd name="connsiteX22" fmla="*/ 2342497 w 8416442"/>
                <a:gd name="connsiteY22" fmla="*/ 992833 h 1520066"/>
                <a:gd name="connsiteX23" fmla="*/ 2126238 w 8416442"/>
                <a:gd name="connsiteY23" fmla="*/ 1040931 h 1520066"/>
                <a:gd name="connsiteX24" fmla="*/ 1317343 w 8416442"/>
                <a:gd name="connsiteY24" fmla="*/ 1114064 h 1520066"/>
                <a:gd name="connsiteX25" fmla="*/ 1009685 w 8416442"/>
                <a:gd name="connsiteY25" fmla="*/ 1102634 h 1520066"/>
                <a:gd name="connsiteX26" fmla="*/ 90523 w 8416442"/>
                <a:gd name="connsiteY26" fmla="*/ 742589 h 1520066"/>
                <a:gd name="connsiteX27" fmla="*/ 22895 w 8416442"/>
                <a:gd name="connsiteY27" fmla="*/ 281579 h 1520066"/>
                <a:gd name="connsiteX28" fmla="*/ 33026 w 8416442"/>
                <a:gd name="connsiteY28" fmla="*/ 257679 h 1520066"/>
                <a:gd name="connsiteX29" fmla="*/ 94142 w 8416442"/>
                <a:gd name="connsiteY29" fmla="*/ 257679 h 1520066"/>
                <a:gd name="connsiteX30" fmla="*/ 76235 w 8416442"/>
                <a:gd name="connsiteY30" fmla="*/ 299677 h 1520066"/>
                <a:gd name="connsiteX31" fmla="*/ 140053 w 8416442"/>
                <a:gd name="connsiteY31" fmla="*/ 715919 h 1520066"/>
                <a:gd name="connsiteX32" fmla="*/ 2361283 w 8416442"/>
                <a:gd name="connsiteY32" fmla="*/ 930232 h 1520066"/>
                <a:gd name="connsiteX33" fmla="*/ 2361890 w 8416442"/>
                <a:gd name="connsiteY33" fmla="*/ 932577 h 1520066"/>
                <a:gd name="connsiteX34" fmla="*/ 2418393 w 8416442"/>
                <a:gd name="connsiteY34" fmla="*/ 916935 h 1520066"/>
                <a:gd name="connsiteX35" fmla="*/ 3300486 w 8416442"/>
                <a:gd name="connsiteY35" fmla="*/ 708780 h 1520066"/>
                <a:gd name="connsiteX36" fmla="*/ 4213357 w 8416442"/>
                <a:gd name="connsiteY36" fmla="*/ 712935 h 1520066"/>
                <a:gd name="connsiteX37" fmla="*/ 4462699 w 8416442"/>
                <a:gd name="connsiteY37" fmla="*/ 1154825 h 1520066"/>
                <a:gd name="connsiteX38" fmla="*/ 4648321 w 8416442"/>
                <a:gd name="connsiteY38" fmla="*/ 1456806 h 1520066"/>
                <a:gd name="connsiteX39" fmla="*/ 5382034 w 8416442"/>
                <a:gd name="connsiteY39" fmla="*/ 911024 h 1520066"/>
                <a:gd name="connsiteX40" fmla="*/ 5554727 w 8416442"/>
                <a:gd name="connsiteY40" fmla="*/ 728634 h 1520066"/>
                <a:gd name="connsiteX41" fmla="*/ 5681246 w 8416442"/>
                <a:gd name="connsiteY41" fmla="*/ 599346 h 1520066"/>
                <a:gd name="connsiteX42" fmla="*/ 6613510 w 8416442"/>
                <a:gd name="connsiteY42" fmla="*/ 0 h 1520066"/>
                <a:gd name="connsiteX0" fmla="*/ 6613510 w 8531776"/>
                <a:gd name="connsiteY0" fmla="*/ 0 h 1520066"/>
                <a:gd name="connsiteX1" fmla="*/ 6625977 w 8531776"/>
                <a:gd name="connsiteY1" fmla="*/ 0 h 1520066"/>
                <a:gd name="connsiteX2" fmla="*/ 6964437 w 8531776"/>
                <a:gd name="connsiteY2" fmla="*/ 205015 h 1520066"/>
                <a:gd name="connsiteX3" fmla="*/ 7081720 w 8531776"/>
                <a:gd name="connsiteY3" fmla="*/ 587340 h 1520066"/>
                <a:gd name="connsiteX4" fmla="*/ 7221629 w 8531776"/>
                <a:gd name="connsiteY4" fmla="*/ 899480 h 1520066"/>
                <a:gd name="connsiteX5" fmla="*/ 8348876 w 8531776"/>
                <a:gd name="connsiteY5" fmla="*/ 665822 h 1520066"/>
                <a:gd name="connsiteX6" fmla="*/ 8415852 w 8531776"/>
                <a:gd name="connsiteY6" fmla="*/ 762602 h 1520066"/>
                <a:gd name="connsiteX7" fmla="*/ 7211471 w 8531776"/>
                <a:gd name="connsiteY7" fmla="*/ 959045 h 1520066"/>
                <a:gd name="connsiteX8" fmla="*/ 7023079 w 8531776"/>
                <a:gd name="connsiteY8" fmla="*/ 599807 h 1520066"/>
                <a:gd name="connsiteX9" fmla="*/ 6625054 w 8531776"/>
                <a:gd name="connsiteY9" fmla="*/ 60489 h 1520066"/>
                <a:gd name="connsiteX10" fmla="*/ 6613972 w 8531776"/>
                <a:gd name="connsiteY10" fmla="*/ 60489 h 1520066"/>
                <a:gd name="connsiteX11" fmla="*/ 5725111 w 8531776"/>
                <a:gd name="connsiteY11" fmla="*/ 640903 h 1520066"/>
                <a:gd name="connsiteX12" fmla="*/ 5596746 w 8531776"/>
                <a:gd name="connsiteY12" fmla="*/ 772500 h 1520066"/>
                <a:gd name="connsiteX13" fmla="*/ 5426824 w 8531776"/>
                <a:gd name="connsiteY13" fmla="*/ 951657 h 1520066"/>
                <a:gd name="connsiteX14" fmla="*/ 5037572 w 8531776"/>
                <a:gd name="connsiteY14" fmla="*/ 1342294 h 1520066"/>
                <a:gd name="connsiteX15" fmla="*/ 4680181 w 8531776"/>
                <a:gd name="connsiteY15" fmla="*/ 1520066 h 1520066"/>
                <a:gd name="connsiteX16" fmla="*/ 4637239 w 8531776"/>
                <a:gd name="connsiteY16" fmla="*/ 1515910 h 1520066"/>
                <a:gd name="connsiteX17" fmla="*/ 4405443 w 8531776"/>
                <a:gd name="connsiteY17" fmla="*/ 1172372 h 1520066"/>
                <a:gd name="connsiteX18" fmla="*/ 4179650 w 8531776"/>
                <a:gd name="connsiteY18" fmla="*/ 762803 h 1520066"/>
                <a:gd name="connsiteX19" fmla="*/ 3311567 w 8531776"/>
                <a:gd name="connsiteY19" fmla="*/ 767883 h 1520066"/>
                <a:gd name="connsiteX20" fmla="*/ 2360834 w 8531776"/>
                <a:gd name="connsiteY20" fmla="*/ 995061 h 1520066"/>
                <a:gd name="connsiteX21" fmla="*/ 2342497 w 8531776"/>
                <a:gd name="connsiteY21" fmla="*/ 992833 h 1520066"/>
                <a:gd name="connsiteX22" fmla="*/ 2126238 w 8531776"/>
                <a:gd name="connsiteY22" fmla="*/ 1040931 h 1520066"/>
                <a:gd name="connsiteX23" fmla="*/ 1317343 w 8531776"/>
                <a:gd name="connsiteY23" fmla="*/ 1114064 h 1520066"/>
                <a:gd name="connsiteX24" fmla="*/ 1009685 w 8531776"/>
                <a:gd name="connsiteY24" fmla="*/ 1102634 h 1520066"/>
                <a:gd name="connsiteX25" fmla="*/ 90523 w 8531776"/>
                <a:gd name="connsiteY25" fmla="*/ 742589 h 1520066"/>
                <a:gd name="connsiteX26" fmla="*/ 22895 w 8531776"/>
                <a:gd name="connsiteY26" fmla="*/ 281579 h 1520066"/>
                <a:gd name="connsiteX27" fmla="*/ 33026 w 8531776"/>
                <a:gd name="connsiteY27" fmla="*/ 257679 h 1520066"/>
                <a:gd name="connsiteX28" fmla="*/ 94142 w 8531776"/>
                <a:gd name="connsiteY28" fmla="*/ 257679 h 1520066"/>
                <a:gd name="connsiteX29" fmla="*/ 76235 w 8531776"/>
                <a:gd name="connsiteY29" fmla="*/ 299677 h 1520066"/>
                <a:gd name="connsiteX30" fmla="*/ 140053 w 8531776"/>
                <a:gd name="connsiteY30" fmla="*/ 715919 h 1520066"/>
                <a:gd name="connsiteX31" fmla="*/ 2361283 w 8531776"/>
                <a:gd name="connsiteY31" fmla="*/ 930232 h 1520066"/>
                <a:gd name="connsiteX32" fmla="*/ 2361890 w 8531776"/>
                <a:gd name="connsiteY32" fmla="*/ 932577 h 1520066"/>
                <a:gd name="connsiteX33" fmla="*/ 2418393 w 8531776"/>
                <a:gd name="connsiteY33" fmla="*/ 916935 h 1520066"/>
                <a:gd name="connsiteX34" fmla="*/ 3300486 w 8531776"/>
                <a:gd name="connsiteY34" fmla="*/ 708780 h 1520066"/>
                <a:gd name="connsiteX35" fmla="*/ 4213357 w 8531776"/>
                <a:gd name="connsiteY35" fmla="*/ 712935 h 1520066"/>
                <a:gd name="connsiteX36" fmla="*/ 4462699 w 8531776"/>
                <a:gd name="connsiteY36" fmla="*/ 1154825 h 1520066"/>
                <a:gd name="connsiteX37" fmla="*/ 4648321 w 8531776"/>
                <a:gd name="connsiteY37" fmla="*/ 1456806 h 1520066"/>
                <a:gd name="connsiteX38" fmla="*/ 5382034 w 8531776"/>
                <a:gd name="connsiteY38" fmla="*/ 911024 h 1520066"/>
                <a:gd name="connsiteX39" fmla="*/ 5554727 w 8531776"/>
                <a:gd name="connsiteY39" fmla="*/ 728634 h 1520066"/>
                <a:gd name="connsiteX40" fmla="*/ 5681246 w 8531776"/>
                <a:gd name="connsiteY40" fmla="*/ 599346 h 1520066"/>
                <a:gd name="connsiteX41" fmla="*/ 6613510 w 8531776"/>
                <a:gd name="connsiteY41" fmla="*/ 0 h 1520066"/>
                <a:gd name="connsiteX0" fmla="*/ 6613510 w 8531776"/>
                <a:gd name="connsiteY0" fmla="*/ 0 h 1520066"/>
                <a:gd name="connsiteX1" fmla="*/ 6625977 w 8531776"/>
                <a:gd name="connsiteY1" fmla="*/ 0 h 1520066"/>
                <a:gd name="connsiteX2" fmla="*/ 6964437 w 8531776"/>
                <a:gd name="connsiteY2" fmla="*/ 205015 h 1520066"/>
                <a:gd name="connsiteX3" fmla="*/ 7081720 w 8531776"/>
                <a:gd name="connsiteY3" fmla="*/ 587340 h 1520066"/>
                <a:gd name="connsiteX4" fmla="*/ 7221629 w 8531776"/>
                <a:gd name="connsiteY4" fmla="*/ 899480 h 1520066"/>
                <a:gd name="connsiteX5" fmla="*/ 8348876 w 8531776"/>
                <a:gd name="connsiteY5" fmla="*/ 665822 h 1520066"/>
                <a:gd name="connsiteX6" fmla="*/ 8415852 w 8531776"/>
                <a:gd name="connsiteY6" fmla="*/ 774648 h 1520066"/>
                <a:gd name="connsiteX7" fmla="*/ 7211471 w 8531776"/>
                <a:gd name="connsiteY7" fmla="*/ 959045 h 1520066"/>
                <a:gd name="connsiteX8" fmla="*/ 7023079 w 8531776"/>
                <a:gd name="connsiteY8" fmla="*/ 599807 h 1520066"/>
                <a:gd name="connsiteX9" fmla="*/ 6625054 w 8531776"/>
                <a:gd name="connsiteY9" fmla="*/ 60489 h 1520066"/>
                <a:gd name="connsiteX10" fmla="*/ 6613972 w 8531776"/>
                <a:gd name="connsiteY10" fmla="*/ 60489 h 1520066"/>
                <a:gd name="connsiteX11" fmla="*/ 5725111 w 8531776"/>
                <a:gd name="connsiteY11" fmla="*/ 640903 h 1520066"/>
                <a:gd name="connsiteX12" fmla="*/ 5596746 w 8531776"/>
                <a:gd name="connsiteY12" fmla="*/ 772500 h 1520066"/>
                <a:gd name="connsiteX13" fmla="*/ 5426824 w 8531776"/>
                <a:gd name="connsiteY13" fmla="*/ 951657 h 1520066"/>
                <a:gd name="connsiteX14" fmla="*/ 5037572 w 8531776"/>
                <a:gd name="connsiteY14" fmla="*/ 1342294 h 1520066"/>
                <a:gd name="connsiteX15" fmla="*/ 4680181 w 8531776"/>
                <a:gd name="connsiteY15" fmla="*/ 1520066 h 1520066"/>
                <a:gd name="connsiteX16" fmla="*/ 4637239 w 8531776"/>
                <a:gd name="connsiteY16" fmla="*/ 1515910 h 1520066"/>
                <a:gd name="connsiteX17" fmla="*/ 4405443 w 8531776"/>
                <a:gd name="connsiteY17" fmla="*/ 1172372 h 1520066"/>
                <a:gd name="connsiteX18" fmla="*/ 4179650 w 8531776"/>
                <a:gd name="connsiteY18" fmla="*/ 762803 h 1520066"/>
                <a:gd name="connsiteX19" fmla="*/ 3311567 w 8531776"/>
                <a:gd name="connsiteY19" fmla="*/ 767883 h 1520066"/>
                <a:gd name="connsiteX20" fmla="*/ 2360834 w 8531776"/>
                <a:gd name="connsiteY20" fmla="*/ 995061 h 1520066"/>
                <a:gd name="connsiteX21" fmla="*/ 2342497 w 8531776"/>
                <a:gd name="connsiteY21" fmla="*/ 992833 h 1520066"/>
                <a:gd name="connsiteX22" fmla="*/ 2126238 w 8531776"/>
                <a:gd name="connsiteY22" fmla="*/ 1040931 h 1520066"/>
                <a:gd name="connsiteX23" fmla="*/ 1317343 w 8531776"/>
                <a:gd name="connsiteY23" fmla="*/ 1114064 h 1520066"/>
                <a:gd name="connsiteX24" fmla="*/ 1009685 w 8531776"/>
                <a:gd name="connsiteY24" fmla="*/ 1102634 h 1520066"/>
                <a:gd name="connsiteX25" fmla="*/ 90523 w 8531776"/>
                <a:gd name="connsiteY25" fmla="*/ 742589 h 1520066"/>
                <a:gd name="connsiteX26" fmla="*/ 22895 w 8531776"/>
                <a:gd name="connsiteY26" fmla="*/ 281579 h 1520066"/>
                <a:gd name="connsiteX27" fmla="*/ 33026 w 8531776"/>
                <a:gd name="connsiteY27" fmla="*/ 257679 h 1520066"/>
                <a:gd name="connsiteX28" fmla="*/ 94142 w 8531776"/>
                <a:gd name="connsiteY28" fmla="*/ 257679 h 1520066"/>
                <a:gd name="connsiteX29" fmla="*/ 76235 w 8531776"/>
                <a:gd name="connsiteY29" fmla="*/ 299677 h 1520066"/>
                <a:gd name="connsiteX30" fmla="*/ 140053 w 8531776"/>
                <a:gd name="connsiteY30" fmla="*/ 715919 h 1520066"/>
                <a:gd name="connsiteX31" fmla="*/ 2361283 w 8531776"/>
                <a:gd name="connsiteY31" fmla="*/ 930232 h 1520066"/>
                <a:gd name="connsiteX32" fmla="*/ 2361890 w 8531776"/>
                <a:gd name="connsiteY32" fmla="*/ 932577 h 1520066"/>
                <a:gd name="connsiteX33" fmla="*/ 2418393 w 8531776"/>
                <a:gd name="connsiteY33" fmla="*/ 916935 h 1520066"/>
                <a:gd name="connsiteX34" fmla="*/ 3300486 w 8531776"/>
                <a:gd name="connsiteY34" fmla="*/ 708780 h 1520066"/>
                <a:gd name="connsiteX35" fmla="*/ 4213357 w 8531776"/>
                <a:gd name="connsiteY35" fmla="*/ 712935 h 1520066"/>
                <a:gd name="connsiteX36" fmla="*/ 4462699 w 8531776"/>
                <a:gd name="connsiteY36" fmla="*/ 1154825 h 1520066"/>
                <a:gd name="connsiteX37" fmla="*/ 4648321 w 8531776"/>
                <a:gd name="connsiteY37" fmla="*/ 1456806 h 1520066"/>
                <a:gd name="connsiteX38" fmla="*/ 5382034 w 8531776"/>
                <a:gd name="connsiteY38" fmla="*/ 911024 h 1520066"/>
                <a:gd name="connsiteX39" fmla="*/ 5554727 w 8531776"/>
                <a:gd name="connsiteY39" fmla="*/ 728634 h 1520066"/>
                <a:gd name="connsiteX40" fmla="*/ 5681246 w 8531776"/>
                <a:gd name="connsiteY40" fmla="*/ 599346 h 1520066"/>
                <a:gd name="connsiteX41" fmla="*/ 6613510 w 8531776"/>
                <a:gd name="connsiteY41" fmla="*/ 0 h 1520066"/>
                <a:gd name="connsiteX0" fmla="*/ 6613510 w 8454400"/>
                <a:gd name="connsiteY0" fmla="*/ 0 h 1520066"/>
                <a:gd name="connsiteX1" fmla="*/ 6625977 w 8454400"/>
                <a:gd name="connsiteY1" fmla="*/ 0 h 1520066"/>
                <a:gd name="connsiteX2" fmla="*/ 6964437 w 8454400"/>
                <a:gd name="connsiteY2" fmla="*/ 205015 h 1520066"/>
                <a:gd name="connsiteX3" fmla="*/ 7081720 w 8454400"/>
                <a:gd name="connsiteY3" fmla="*/ 587340 h 1520066"/>
                <a:gd name="connsiteX4" fmla="*/ 7221629 w 8454400"/>
                <a:gd name="connsiteY4" fmla="*/ 899480 h 1520066"/>
                <a:gd name="connsiteX5" fmla="*/ 8348876 w 8454400"/>
                <a:gd name="connsiteY5" fmla="*/ 665822 h 1520066"/>
                <a:gd name="connsiteX6" fmla="*/ 8415852 w 8454400"/>
                <a:gd name="connsiteY6" fmla="*/ 774648 h 1520066"/>
                <a:gd name="connsiteX7" fmla="*/ 7211471 w 8454400"/>
                <a:gd name="connsiteY7" fmla="*/ 959045 h 1520066"/>
                <a:gd name="connsiteX8" fmla="*/ 7023079 w 8454400"/>
                <a:gd name="connsiteY8" fmla="*/ 599807 h 1520066"/>
                <a:gd name="connsiteX9" fmla="*/ 6625054 w 8454400"/>
                <a:gd name="connsiteY9" fmla="*/ 60489 h 1520066"/>
                <a:gd name="connsiteX10" fmla="*/ 6613972 w 8454400"/>
                <a:gd name="connsiteY10" fmla="*/ 60489 h 1520066"/>
                <a:gd name="connsiteX11" fmla="*/ 5725111 w 8454400"/>
                <a:gd name="connsiteY11" fmla="*/ 640903 h 1520066"/>
                <a:gd name="connsiteX12" fmla="*/ 5596746 w 8454400"/>
                <a:gd name="connsiteY12" fmla="*/ 772500 h 1520066"/>
                <a:gd name="connsiteX13" fmla="*/ 5426824 w 8454400"/>
                <a:gd name="connsiteY13" fmla="*/ 951657 h 1520066"/>
                <a:gd name="connsiteX14" fmla="*/ 5037572 w 8454400"/>
                <a:gd name="connsiteY14" fmla="*/ 1342294 h 1520066"/>
                <a:gd name="connsiteX15" fmla="*/ 4680181 w 8454400"/>
                <a:gd name="connsiteY15" fmla="*/ 1520066 h 1520066"/>
                <a:gd name="connsiteX16" fmla="*/ 4637239 w 8454400"/>
                <a:gd name="connsiteY16" fmla="*/ 1515910 h 1520066"/>
                <a:gd name="connsiteX17" fmla="*/ 4405443 w 8454400"/>
                <a:gd name="connsiteY17" fmla="*/ 1172372 h 1520066"/>
                <a:gd name="connsiteX18" fmla="*/ 4179650 w 8454400"/>
                <a:gd name="connsiteY18" fmla="*/ 762803 h 1520066"/>
                <a:gd name="connsiteX19" fmla="*/ 3311567 w 8454400"/>
                <a:gd name="connsiteY19" fmla="*/ 767883 h 1520066"/>
                <a:gd name="connsiteX20" fmla="*/ 2360834 w 8454400"/>
                <a:gd name="connsiteY20" fmla="*/ 995061 h 1520066"/>
                <a:gd name="connsiteX21" fmla="*/ 2342497 w 8454400"/>
                <a:gd name="connsiteY21" fmla="*/ 992833 h 1520066"/>
                <a:gd name="connsiteX22" fmla="*/ 2126238 w 8454400"/>
                <a:gd name="connsiteY22" fmla="*/ 1040931 h 1520066"/>
                <a:gd name="connsiteX23" fmla="*/ 1317343 w 8454400"/>
                <a:gd name="connsiteY23" fmla="*/ 1114064 h 1520066"/>
                <a:gd name="connsiteX24" fmla="*/ 1009685 w 8454400"/>
                <a:gd name="connsiteY24" fmla="*/ 1102634 h 1520066"/>
                <a:gd name="connsiteX25" fmla="*/ 90523 w 8454400"/>
                <a:gd name="connsiteY25" fmla="*/ 742589 h 1520066"/>
                <a:gd name="connsiteX26" fmla="*/ 22895 w 8454400"/>
                <a:gd name="connsiteY26" fmla="*/ 281579 h 1520066"/>
                <a:gd name="connsiteX27" fmla="*/ 33026 w 8454400"/>
                <a:gd name="connsiteY27" fmla="*/ 257679 h 1520066"/>
                <a:gd name="connsiteX28" fmla="*/ 94142 w 8454400"/>
                <a:gd name="connsiteY28" fmla="*/ 257679 h 1520066"/>
                <a:gd name="connsiteX29" fmla="*/ 76235 w 8454400"/>
                <a:gd name="connsiteY29" fmla="*/ 299677 h 1520066"/>
                <a:gd name="connsiteX30" fmla="*/ 140053 w 8454400"/>
                <a:gd name="connsiteY30" fmla="*/ 715919 h 1520066"/>
                <a:gd name="connsiteX31" fmla="*/ 2361283 w 8454400"/>
                <a:gd name="connsiteY31" fmla="*/ 930232 h 1520066"/>
                <a:gd name="connsiteX32" fmla="*/ 2361890 w 8454400"/>
                <a:gd name="connsiteY32" fmla="*/ 932577 h 1520066"/>
                <a:gd name="connsiteX33" fmla="*/ 2418393 w 8454400"/>
                <a:gd name="connsiteY33" fmla="*/ 916935 h 1520066"/>
                <a:gd name="connsiteX34" fmla="*/ 3300486 w 8454400"/>
                <a:gd name="connsiteY34" fmla="*/ 708780 h 1520066"/>
                <a:gd name="connsiteX35" fmla="*/ 4213357 w 8454400"/>
                <a:gd name="connsiteY35" fmla="*/ 712935 h 1520066"/>
                <a:gd name="connsiteX36" fmla="*/ 4462699 w 8454400"/>
                <a:gd name="connsiteY36" fmla="*/ 1154825 h 1520066"/>
                <a:gd name="connsiteX37" fmla="*/ 4648321 w 8454400"/>
                <a:gd name="connsiteY37" fmla="*/ 1456806 h 1520066"/>
                <a:gd name="connsiteX38" fmla="*/ 5382034 w 8454400"/>
                <a:gd name="connsiteY38" fmla="*/ 911024 h 1520066"/>
                <a:gd name="connsiteX39" fmla="*/ 5554727 w 8454400"/>
                <a:gd name="connsiteY39" fmla="*/ 728634 h 1520066"/>
                <a:gd name="connsiteX40" fmla="*/ 5681246 w 8454400"/>
                <a:gd name="connsiteY40" fmla="*/ 599346 h 1520066"/>
                <a:gd name="connsiteX41" fmla="*/ 6613510 w 8454400"/>
                <a:gd name="connsiteY41" fmla="*/ 0 h 1520066"/>
                <a:gd name="connsiteX0" fmla="*/ 6613510 w 8415852"/>
                <a:gd name="connsiteY0" fmla="*/ 0 h 1520066"/>
                <a:gd name="connsiteX1" fmla="*/ 6625977 w 8415852"/>
                <a:gd name="connsiteY1" fmla="*/ 0 h 1520066"/>
                <a:gd name="connsiteX2" fmla="*/ 6964437 w 8415852"/>
                <a:gd name="connsiteY2" fmla="*/ 205015 h 1520066"/>
                <a:gd name="connsiteX3" fmla="*/ 7081720 w 8415852"/>
                <a:gd name="connsiteY3" fmla="*/ 587340 h 1520066"/>
                <a:gd name="connsiteX4" fmla="*/ 7221629 w 8415852"/>
                <a:gd name="connsiteY4" fmla="*/ 899480 h 1520066"/>
                <a:gd name="connsiteX5" fmla="*/ 8348876 w 8415852"/>
                <a:gd name="connsiteY5" fmla="*/ 665822 h 1520066"/>
                <a:gd name="connsiteX6" fmla="*/ 8415852 w 8415852"/>
                <a:gd name="connsiteY6" fmla="*/ 774648 h 1520066"/>
                <a:gd name="connsiteX7" fmla="*/ 7211471 w 8415852"/>
                <a:gd name="connsiteY7" fmla="*/ 959045 h 1520066"/>
                <a:gd name="connsiteX8" fmla="*/ 7023079 w 8415852"/>
                <a:gd name="connsiteY8" fmla="*/ 599807 h 1520066"/>
                <a:gd name="connsiteX9" fmla="*/ 6625054 w 8415852"/>
                <a:gd name="connsiteY9" fmla="*/ 60489 h 1520066"/>
                <a:gd name="connsiteX10" fmla="*/ 6613972 w 8415852"/>
                <a:gd name="connsiteY10" fmla="*/ 60489 h 1520066"/>
                <a:gd name="connsiteX11" fmla="*/ 5725111 w 8415852"/>
                <a:gd name="connsiteY11" fmla="*/ 640903 h 1520066"/>
                <a:gd name="connsiteX12" fmla="*/ 5596746 w 8415852"/>
                <a:gd name="connsiteY12" fmla="*/ 772500 h 1520066"/>
                <a:gd name="connsiteX13" fmla="*/ 5426824 w 8415852"/>
                <a:gd name="connsiteY13" fmla="*/ 951657 h 1520066"/>
                <a:gd name="connsiteX14" fmla="*/ 5037572 w 8415852"/>
                <a:gd name="connsiteY14" fmla="*/ 1342294 h 1520066"/>
                <a:gd name="connsiteX15" fmla="*/ 4680181 w 8415852"/>
                <a:gd name="connsiteY15" fmla="*/ 1520066 h 1520066"/>
                <a:gd name="connsiteX16" fmla="*/ 4637239 w 8415852"/>
                <a:gd name="connsiteY16" fmla="*/ 1515910 h 1520066"/>
                <a:gd name="connsiteX17" fmla="*/ 4405443 w 8415852"/>
                <a:gd name="connsiteY17" fmla="*/ 1172372 h 1520066"/>
                <a:gd name="connsiteX18" fmla="*/ 4179650 w 8415852"/>
                <a:gd name="connsiteY18" fmla="*/ 762803 h 1520066"/>
                <a:gd name="connsiteX19" fmla="*/ 3311567 w 8415852"/>
                <a:gd name="connsiteY19" fmla="*/ 767883 h 1520066"/>
                <a:gd name="connsiteX20" fmla="*/ 2360834 w 8415852"/>
                <a:gd name="connsiteY20" fmla="*/ 995061 h 1520066"/>
                <a:gd name="connsiteX21" fmla="*/ 2342497 w 8415852"/>
                <a:gd name="connsiteY21" fmla="*/ 992833 h 1520066"/>
                <a:gd name="connsiteX22" fmla="*/ 2126238 w 8415852"/>
                <a:gd name="connsiteY22" fmla="*/ 1040931 h 1520066"/>
                <a:gd name="connsiteX23" fmla="*/ 1317343 w 8415852"/>
                <a:gd name="connsiteY23" fmla="*/ 1114064 h 1520066"/>
                <a:gd name="connsiteX24" fmla="*/ 1009685 w 8415852"/>
                <a:gd name="connsiteY24" fmla="*/ 1102634 h 1520066"/>
                <a:gd name="connsiteX25" fmla="*/ 90523 w 8415852"/>
                <a:gd name="connsiteY25" fmla="*/ 742589 h 1520066"/>
                <a:gd name="connsiteX26" fmla="*/ 22895 w 8415852"/>
                <a:gd name="connsiteY26" fmla="*/ 281579 h 1520066"/>
                <a:gd name="connsiteX27" fmla="*/ 33026 w 8415852"/>
                <a:gd name="connsiteY27" fmla="*/ 257679 h 1520066"/>
                <a:gd name="connsiteX28" fmla="*/ 94142 w 8415852"/>
                <a:gd name="connsiteY28" fmla="*/ 257679 h 1520066"/>
                <a:gd name="connsiteX29" fmla="*/ 76235 w 8415852"/>
                <a:gd name="connsiteY29" fmla="*/ 299677 h 1520066"/>
                <a:gd name="connsiteX30" fmla="*/ 140053 w 8415852"/>
                <a:gd name="connsiteY30" fmla="*/ 715919 h 1520066"/>
                <a:gd name="connsiteX31" fmla="*/ 2361283 w 8415852"/>
                <a:gd name="connsiteY31" fmla="*/ 930232 h 1520066"/>
                <a:gd name="connsiteX32" fmla="*/ 2361890 w 8415852"/>
                <a:gd name="connsiteY32" fmla="*/ 932577 h 1520066"/>
                <a:gd name="connsiteX33" fmla="*/ 2418393 w 8415852"/>
                <a:gd name="connsiteY33" fmla="*/ 916935 h 1520066"/>
                <a:gd name="connsiteX34" fmla="*/ 3300486 w 8415852"/>
                <a:gd name="connsiteY34" fmla="*/ 708780 h 1520066"/>
                <a:gd name="connsiteX35" fmla="*/ 4213357 w 8415852"/>
                <a:gd name="connsiteY35" fmla="*/ 712935 h 1520066"/>
                <a:gd name="connsiteX36" fmla="*/ 4462699 w 8415852"/>
                <a:gd name="connsiteY36" fmla="*/ 1154825 h 1520066"/>
                <a:gd name="connsiteX37" fmla="*/ 4648321 w 8415852"/>
                <a:gd name="connsiteY37" fmla="*/ 1456806 h 1520066"/>
                <a:gd name="connsiteX38" fmla="*/ 5382034 w 8415852"/>
                <a:gd name="connsiteY38" fmla="*/ 911024 h 1520066"/>
                <a:gd name="connsiteX39" fmla="*/ 5554727 w 8415852"/>
                <a:gd name="connsiteY39" fmla="*/ 728634 h 1520066"/>
                <a:gd name="connsiteX40" fmla="*/ 5681246 w 8415852"/>
                <a:gd name="connsiteY40" fmla="*/ 599346 h 1520066"/>
                <a:gd name="connsiteX41" fmla="*/ 6613510 w 8415852"/>
                <a:gd name="connsiteY41" fmla="*/ 0 h 1520066"/>
                <a:gd name="connsiteX0" fmla="*/ 6613510 w 8399098"/>
                <a:gd name="connsiteY0" fmla="*/ 0 h 1520066"/>
                <a:gd name="connsiteX1" fmla="*/ 6625977 w 8399098"/>
                <a:gd name="connsiteY1" fmla="*/ 0 h 1520066"/>
                <a:gd name="connsiteX2" fmla="*/ 6964437 w 8399098"/>
                <a:gd name="connsiteY2" fmla="*/ 205015 h 1520066"/>
                <a:gd name="connsiteX3" fmla="*/ 7081720 w 8399098"/>
                <a:gd name="connsiteY3" fmla="*/ 587340 h 1520066"/>
                <a:gd name="connsiteX4" fmla="*/ 7221629 w 8399098"/>
                <a:gd name="connsiteY4" fmla="*/ 899480 h 1520066"/>
                <a:gd name="connsiteX5" fmla="*/ 8348876 w 8399098"/>
                <a:gd name="connsiteY5" fmla="*/ 665822 h 1520066"/>
                <a:gd name="connsiteX6" fmla="*/ 8399098 w 8399098"/>
                <a:gd name="connsiteY6" fmla="*/ 726460 h 1520066"/>
                <a:gd name="connsiteX7" fmla="*/ 7211471 w 8399098"/>
                <a:gd name="connsiteY7" fmla="*/ 959045 h 1520066"/>
                <a:gd name="connsiteX8" fmla="*/ 7023079 w 8399098"/>
                <a:gd name="connsiteY8" fmla="*/ 599807 h 1520066"/>
                <a:gd name="connsiteX9" fmla="*/ 6625054 w 8399098"/>
                <a:gd name="connsiteY9" fmla="*/ 60489 h 1520066"/>
                <a:gd name="connsiteX10" fmla="*/ 6613972 w 8399098"/>
                <a:gd name="connsiteY10" fmla="*/ 60489 h 1520066"/>
                <a:gd name="connsiteX11" fmla="*/ 5725111 w 8399098"/>
                <a:gd name="connsiteY11" fmla="*/ 640903 h 1520066"/>
                <a:gd name="connsiteX12" fmla="*/ 5596746 w 8399098"/>
                <a:gd name="connsiteY12" fmla="*/ 772500 h 1520066"/>
                <a:gd name="connsiteX13" fmla="*/ 5426824 w 8399098"/>
                <a:gd name="connsiteY13" fmla="*/ 951657 h 1520066"/>
                <a:gd name="connsiteX14" fmla="*/ 5037572 w 8399098"/>
                <a:gd name="connsiteY14" fmla="*/ 1342294 h 1520066"/>
                <a:gd name="connsiteX15" fmla="*/ 4680181 w 8399098"/>
                <a:gd name="connsiteY15" fmla="*/ 1520066 h 1520066"/>
                <a:gd name="connsiteX16" fmla="*/ 4637239 w 8399098"/>
                <a:gd name="connsiteY16" fmla="*/ 1515910 h 1520066"/>
                <a:gd name="connsiteX17" fmla="*/ 4405443 w 8399098"/>
                <a:gd name="connsiteY17" fmla="*/ 1172372 h 1520066"/>
                <a:gd name="connsiteX18" fmla="*/ 4179650 w 8399098"/>
                <a:gd name="connsiteY18" fmla="*/ 762803 h 1520066"/>
                <a:gd name="connsiteX19" fmla="*/ 3311567 w 8399098"/>
                <a:gd name="connsiteY19" fmla="*/ 767883 h 1520066"/>
                <a:gd name="connsiteX20" fmla="*/ 2360834 w 8399098"/>
                <a:gd name="connsiteY20" fmla="*/ 995061 h 1520066"/>
                <a:gd name="connsiteX21" fmla="*/ 2342497 w 8399098"/>
                <a:gd name="connsiteY21" fmla="*/ 992833 h 1520066"/>
                <a:gd name="connsiteX22" fmla="*/ 2126238 w 8399098"/>
                <a:gd name="connsiteY22" fmla="*/ 1040931 h 1520066"/>
                <a:gd name="connsiteX23" fmla="*/ 1317343 w 8399098"/>
                <a:gd name="connsiteY23" fmla="*/ 1114064 h 1520066"/>
                <a:gd name="connsiteX24" fmla="*/ 1009685 w 8399098"/>
                <a:gd name="connsiteY24" fmla="*/ 1102634 h 1520066"/>
                <a:gd name="connsiteX25" fmla="*/ 90523 w 8399098"/>
                <a:gd name="connsiteY25" fmla="*/ 742589 h 1520066"/>
                <a:gd name="connsiteX26" fmla="*/ 22895 w 8399098"/>
                <a:gd name="connsiteY26" fmla="*/ 281579 h 1520066"/>
                <a:gd name="connsiteX27" fmla="*/ 33026 w 8399098"/>
                <a:gd name="connsiteY27" fmla="*/ 257679 h 1520066"/>
                <a:gd name="connsiteX28" fmla="*/ 94142 w 8399098"/>
                <a:gd name="connsiteY28" fmla="*/ 257679 h 1520066"/>
                <a:gd name="connsiteX29" fmla="*/ 76235 w 8399098"/>
                <a:gd name="connsiteY29" fmla="*/ 299677 h 1520066"/>
                <a:gd name="connsiteX30" fmla="*/ 140053 w 8399098"/>
                <a:gd name="connsiteY30" fmla="*/ 715919 h 1520066"/>
                <a:gd name="connsiteX31" fmla="*/ 2361283 w 8399098"/>
                <a:gd name="connsiteY31" fmla="*/ 930232 h 1520066"/>
                <a:gd name="connsiteX32" fmla="*/ 2361890 w 8399098"/>
                <a:gd name="connsiteY32" fmla="*/ 932577 h 1520066"/>
                <a:gd name="connsiteX33" fmla="*/ 2418393 w 8399098"/>
                <a:gd name="connsiteY33" fmla="*/ 916935 h 1520066"/>
                <a:gd name="connsiteX34" fmla="*/ 3300486 w 8399098"/>
                <a:gd name="connsiteY34" fmla="*/ 708780 h 1520066"/>
                <a:gd name="connsiteX35" fmla="*/ 4213357 w 8399098"/>
                <a:gd name="connsiteY35" fmla="*/ 712935 h 1520066"/>
                <a:gd name="connsiteX36" fmla="*/ 4462699 w 8399098"/>
                <a:gd name="connsiteY36" fmla="*/ 1154825 h 1520066"/>
                <a:gd name="connsiteX37" fmla="*/ 4648321 w 8399098"/>
                <a:gd name="connsiteY37" fmla="*/ 1456806 h 1520066"/>
                <a:gd name="connsiteX38" fmla="*/ 5382034 w 8399098"/>
                <a:gd name="connsiteY38" fmla="*/ 911024 h 1520066"/>
                <a:gd name="connsiteX39" fmla="*/ 5554727 w 8399098"/>
                <a:gd name="connsiteY39" fmla="*/ 728634 h 1520066"/>
                <a:gd name="connsiteX40" fmla="*/ 5681246 w 8399098"/>
                <a:gd name="connsiteY40" fmla="*/ 599346 h 1520066"/>
                <a:gd name="connsiteX41" fmla="*/ 6613510 w 8399098"/>
                <a:gd name="connsiteY41" fmla="*/ 0 h 1520066"/>
                <a:gd name="connsiteX0" fmla="*/ 6613510 w 8399098"/>
                <a:gd name="connsiteY0" fmla="*/ 0 h 1520066"/>
                <a:gd name="connsiteX1" fmla="*/ 6625977 w 8399098"/>
                <a:gd name="connsiteY1" fmla="*/ 0 h 1520066"/>
                <a:gd name="connsiteX2" fmla="*/ 6964437 w 8399098"/>
                <a:gd name="connsiteY2" fmla="*/ 205015 h 1520066"/>
                <a:gd name="connsiteX3" fmla="*/ 7081720 w 8399098"/>
                <a:gd name="connsiteY3" fmla="*/ 587340 h 1520066"/>
                <a:gd name="connsiteX4" fmla="*/ 7221629 w 8399098"/>
                <a:gd name="connsiteY4" fmla="*/ 899480 h 1520066"/>
                <a:gd name="connsiteX5" fmla="*/ 8348876 w 8399098"/>
                <a:gd name="connsiteY5" fmla="*/ 665822 h 1520066"/>
                <a:gd name="connsiteX6" fmla="*/ 8399098 w 8399098"/>
                <a:gd name="connsiteY6" fmla="*/ 726460 h 1520066"/>
                <a:gd name="connsiteX7" fmla="*/ 7211471 w 8399098"/>
                <a:gd name="connsiteY7" fmla="*/ 959045 h 1520066"/>
                <a:gd name="connsiteX8" fmla="*/ 7023079 w 8399098"/>
                <a:gd name="connsiteY8" fmla="*/ 599807 h 1520066"/>
                <a:gd name="connsiteX9" fmla="*/ 6625054 w 8399098"/>
                <a:gd name="connsiteY9" fmla="*/ 60489 h 1520066"/>
                <a:gd name="connsiteX10" fmla="*/ 6613972 w 8399098"/>
                <a:gd name="connsiteY10" fmla="*/ 60489 h 1520066"/>
                <a:gd name="connsiteX11" fmla="*/ 5725111 w 8399098"/>
                <a:gd name="connsiteY11" fmla="*/ 640903 h 1520066"/>
                <a:gd name="connsiteX12" fmla="*/ 5596746 w 8399098"/>
                <a:gd name="connsiteY12" fmla="*/ 772500 h 1520066"/>
                <a:gd name="connsiteX13" fmla="*/ 5426824 w 8399098"/>
                <a:gd name="connsiteY13" fmla="*/ 951657 h 1520066"/>
                <a:gd name="connsiteX14" fmla="*/ 5037572 w 8399098"/>
                <a:gd name="connsiteY14" fmla="*/ 1342294 h 1520066"/>
                <a:gd name="connsiteX15" fmla="*/ 4680181 w 8399098"/>
                <a:gd name="connsiteY15" fmla="*/ 1520066 h 1520066"/>
                <a:gd name="connsiteX16" fmla="*/ 4637239 w 8399098"/>
                <a:gd name="connsiteY16" fmla="*/ 1515910 h 1520066"/>
                <a:gd name="connsiteX17" fmla="*/ 4405443 w 8399098"/>
                <a:gd name="connsiteY17" fmla="*/ 1172372 h 1520066"/>
                <a:gd name="connsiteX18" fmla="*/ 4179650 w 8399098"/>
                <a:gd name="connsiteY18" fmla="*/ 762803 h 1520066"/>
                <a:gd name="connsiteX19" fmla="*/ 3311567 w 8399098"/>
                <a:gd name="connsiteY19" fmla="*/ 767883 h 1520066"/>
                <a:gd name="connsiteX20" fmla="*/ 2360834 w 8399098"/>
                <a:gd name="connsiteY20" fmla="*/ 995061 h 1520066"/>
                <a:gd name="connsiteX21" fmla="*/ 2342497 w 8399098"/>
                <a:gd name="connsiteY21" fmla="*/ 992833 h 1520066"/>
                <a:gd name="connsiteX22" fmla="*/ 2126238 w 8399098"/>
                <a:gd name="connsiteY22" fmla="*/ 1040931 h 1520066"/>
                <a:gd name="connsiteX23" fmla="*/ 1317343 w 8399098"/>
                <a:gd name="connsiteY23" fmla="*/ 1114064 h 1520066"/>
                <a:gd name="connsiteX24" fmla="*/ 1009685 w 8399098"/>
                <a:gd name="connsiteY24" fmla="*/ 1102634 h 1520066"/>
                <a:gd name="connsiteX25" fmla="*/ 90523 w 8399098"/>
                <a:gd name="connsiteY25" fmla="*/ 742589 h 1520066"/>
                <a:gd name="connsiteX26" fmla="*/ 22895 w 8399098"/>
                <a:gd name="connsiteY26" fmla="*/ 281579 h 1520066"/>
                <a:gd name="connsiteX27" fmla="*/ 33026 w 8399098"/>
                <a:gd name="connsiteY27" fmla="*/ 257679 h 1520066"/>
                <a:gd name="connsiteX28" fmla="*/ 94142 w 8399098"/>
                <a:gd name="connsiteY28" fmla="*/ 257679 h 1520066"/>
                <a:gd name="connsiteX29" fmla="*/ 76235 w 8399098"/>
                <a:gd name="connsiteY29" fmla="*/ 299677 h 1520066"/>
                <a:gd name="connsiteX30" fmla="*/ 140053 w 8399098"/>
                <a:gd name="connsiteY30" fmla="*/ 715919 h 1520066"/>
                <a:gd name="connsiteX31" fmla="*/ 2361283 w 8399098"/>
                <a:gd name="connsiteY31" fmla="*/ 930232 h 1520066"/>
                <a:gd name="connsiteX32" fmla="*/ 2361890 w 8399098"/>
                <a:gd name="connsiteY32" fmla="*/ 932577 h 1520066"/>
                <a:gd name="connsiteX33" fmla="*/ 2418393 w 8399098"/>
                <a:gd name="connsiteY33" fmla="*/ 916935 h 1520066"/>
                <a:gd name="connsiteX34" fmla="*/ 3300486 w 8399098"/>
                <a:gd name="connsiteY34" fmla="*/ 708780 h 1520066"/>
                <a:gd name="connsiteX35" fmla="*/ 4213357 w 8399098"/>
                <a:gd name="connsiteY35" fmla="*/ 712935 h 1520066"/>
                <a:gd name="connsiteX36" fmla="*/ 4462699 w 8399098"/>
                <a:gd name="connsiteY36" fmla="*/ 1154825 h 1520066"/>
                <a:gd name="connsiteX37" fmla="*/ 4648321 w 8399098"/>
                <a:gd name="connsiteY37" fmla="*/ 1456806 h 1520066"/>
                <a:gd name="connsiteX38" fmla="*/ 5382034 w 8399098"/>
                <a:gd name="connsiteY38" fmla="*/ 911024 h 1520066"/>
                <a:gd name="connsiteX39" fmla="*/ 5554727 w 8399098"/>
                <a:gd name="connsiteY39" fmla="*/ 728634 h 1520066"/>
                <a:gd name="connsiteX40" fmla="*/ 5681246 w 8399098"/>
                <a:gd name="connsiteY40" fmla="*/ 599346 h 1520066"/>
                <a:gd name="connsiteX41" fmla="*/ 6613510 w 8399098"/>
                <a:gd name="connsiteY41" fmla="*/ 0 h 1520066"/>
                <a:gd name="connsiteX0" fmla="*/ 6613510 w 8393514"/>
                <a:gd name="connsiteY0" fmla="*/ 0 h 1520066"/>
                <a:gd name="connsiteX1" fmla="*/ 6625977 w 8393514"/>
                <a:gd name="connsiteY1" fmla="*/ 0 h 1520066"/>
                <a:gd name="connsiteX2" fmla="*/ 6964437 w 8393514"/>
                <a:gd name="connsiteY2" fmla="*/ 205015 h 1520066"/>
                <a:gd name="connsiteX3" fmla="*/ 7081720 w 8393514"/>
                <a:gd name="connsiteY3" fmla="*/ 587340 h 1520066"/>
                <a:gd name="connsiteX4" fmla="*/ 7221629 w 8393514"/>
                <a:gd name="connsiteY4" fmla="*/ 899480 h 1520066"/>
                <a:gd name="connsiteX5" fmla="*/ 8348876 w 8393514"/>
                <a:gd name="connsiteY5" fmla="*/ 665822 h 1520066"/>
                <a:gd name="connsiteX6" fmla="*/ 8393514 w 8393514"/>
                <a:gd name="connsiteY6" fmla="*/ 714412 h 1520066"/>
                <a:gd name="connsiteX7" fmla="*/ 7211471 w 8393514"/>
                <a:gd name="connsiteY7" fmla="*/ 959045 h 1520066"/>
                <a:gd name="connsiteX8" fmla="*/ 7023079 w 8393514"/>
                <a:gd name="connsiteY8" fmla="*/ 599807 h 1520066"/>
                <a:gd name="connsiteX9" fmla="*/ 6625054 w 8393514"/>
                <a:gd name="connsiteY9" fmla="*/ 60489 h 1520066"/>
                <a:gd name="connsiteX10" fmla="*/ 6613972 w 8393514"/>
                <a:gd name="connsiteY10" fmla="*/ 60489 h 1520066"/>
                <a:gd name="connsiteX11" fmla="*/ 5725111 w 8393514"/>
                <a:gd name="connsiteY11" fmla="*/ 640903 h 1520066"/>
                <a:gd name="connsiteX12" fmla="*/ 5596746 w 8393514"/>
                <a:gd name="connsiteY12" fmla="*/ 772500 h 1520066"/>
                <a:gd name="connsiteX13" fmla="*/ 5426824 w 8393514"/>
                <a:gd name="connsiteY13" fmla="*/ 951657 h 1520066"/>
                <a:gd name="connsiteX14" fmla="*/ 5037572 w 8393514"/>
                <a:gd name="connsiteY14" fmla="*/ 1342294 h 1520066"/>
                <a:gd name="connsiteX15" fmla="*/ 4680181 w 8393514"/>
                <a:gd name="connsiteY15" fmla="*/ 1520066 h 1520066"/>
                <a:gd name="connsiteX16" fmla="*/ 4637239 w 8393514"/>
                <a:gd name="connsiteY16" fmla="*/ 1515910 h 1520066"/>
                <a:gd name="connsiteX17" fmla="*/ 4405443 w 8393514"/>
                <a:gd name="connsiteY17" fmla="*/ 1172372 h 1520066"/>
                <a:gd name="connsiteX18" fmla="*/ 4179650 w 8393514"/>
                <a:gd name="connsiteY18" fmla="*/ 762803 h 1520066"/>
                <a:gd name="connsiteX19" fmla="*/ 3311567 w 8393514"/>
                <a:gd name="connsiteY19" fmla="*/ 767883 h 1520066"/>
                <a:gd name="connsiteX20" fmla="*/ 2360834 w 8393514"/>
                <a:gd name="connsiteY20" fmla="*/ 995061 h 1520066"/>
                <a:gd name="connsiteX21" fmla="*/ 2342497 w 8393514"/>
                <a:gd name="connsiteY21" fmla="*/ 992833 h 1520066"/>
                <a:gd name="connsiteX22" fmla="*/ 2126238 w 8393514"/>
                <a:gd name="connsiteY22" fmla="*/ 1040931 h 1520066"/>
                <a:gd name="connsiteX23" fmla="*/ 1317343 w 8393514"/>
                <a:gd name="connsiteY23" fmla="*/ 1114064 h 1520066"/>
                <a:gd name="connsiteX24" fmla="*/ 1009685 w 8393514"/>
                <a:gd name="connsiteY24" fmla="*/ 1102634 h 1520066"/>
                <a:gd name="connsiteX25" fmla="*/ 90523 w 8393514"/>
                <a:gd name="connsiteY25" fmla="*/ 742589 h 1520066"/>
                <a:gd name="connsiteX26" fmla="*/ 22895 w 8393514"/>
                <a:gd name="connsiteY26" fmla="*/ 281579 h 1520066"/>
                <a:gd name="connsiteX27" fmla="*/ 33026 w 8393514"/>
                <a:gd name="connsiteY27" fmla="*/ 257679 h 1520066"/>
                <a:gd name="connsiteX28" fmla="*/ 94142 w 8393514"/>
                <a:gd name="connsiteY28" fmla="*/ 257679 h 1520066"/>
                <a:gd name="connsiteX29" fmla="*/ 76235 w 8393514"/>
                <a:gd name="connsiteY29" fmla="*/ 299677 h 1520066"/>
                <a:gd name="connsiteX30" fmla="*/ 140053 w 8393514"/>
                <a:gd name="connsiteY30" fmla="*/ 715919 h 1520066"/>
                <a:gd name="connsiteX31" fmla="*/ 2361283 w 8393514"/>
                <a:gd name="connsiteY31" fmla="*/ 930232 h 1520066"/>
                <a:gd name="connsiteX32" fmla="*/ 2361890 w 8393514"/>
                <a:gd name="connsiteY32" fmla="*/ 932577 h 1520066"/>
                <a:gd name="connsiteX33" fmla="*/ 2418393 w 8393514"/>
                <a:gd name="connsiteY33" fmla="*/ 916935 h 1520066"/>
                <a:gd name="connsiteX34" fmla="*/ 3300486 w 8393514"/>
                <a:gd name="connsiteY34" fmla="*/ 708780 h 1520066"/>
                <a:gd name="connsiteX35" fmla="*/ 4213357 w 8393514"/>
                <a:gd name="connsiteY35" fmla="*/ 712935 h 1520066"/>
                <a:gd name="connsiteX36" fmla="*/ 4462699 w 8393514"/>
                <a:gd name="connsiteY36" fmla="*/ 1154825 h 1520066"/>
                <a:gd name="connsiteX37" fmla="*/ 4648321 w 8393514"/>
                <a:gd name="connsiteY37" fmla="*/ 1456806 h 1520066"/>
                <a:gd name="connsiteX38" fmla="*/ 5382034 w 8393514"/>
                <a:gd name="connsiteY38" fmla="*/ 911024 h 1520066"/>
                <a:gd name="connsiteX39" fmla="*/ 5554727 w 8393514"/>
                <a:gd name="connsiteY39" fmla="*/ 728634 h 1520066"/>
                <a:gd name="connsiteX40" fmla="*/ 5681246 w 8393514"/>
                <a:gd name="connsiteY40" fmla="*/ 599346 h 1520066"/>
                <a:gd name="connsiteX41" fmla="*/ 6613510 w 8393514"/>
                <a:gd name="connsiteY41" fmla="*/ 0 h 1520066"/>
                <a:gd name="connsiteX0" fmla="*/ 6613510 w 8393514"/>
                <a:gd name="connsiteY0" fmla="*/ 0 h 1520066"/>
                <a:gd name="connsiteX1" fmla="*/ 6625977 w 8393514"/>
                <a:gd name="connsiteY1" fmla="*/ 0 h 1520066"/>
                <a:gd name="connsiteX2" fmla="*/ 6964437 w 8393514"/>
                <a:gd name="connsiteY2" fmla="*/ 205015 h 1520066"/>
                <a:gd name="connsiteX3" fmla="*/ 7062175 w 8393514"/>
                <a:gd name="connsiteY3" fmla="*/ 575294 h 1520066"/>
                <a:gd name="connsiteX4" fmla="*/ 7221629 w 8393514"/>
                <a:gd name="connsiteY4" fmla="*/ 899480 h 1520066"/>
                <a:gd name="connsiteX5" fmla="*/ 8348876 w 8393514"/>
                <a:gd name="connsiteY5" fmla="*/ 665822 h 1520066"/>
                <a:gd name="connsiteX6" fmla="*/ 8393514 w 8393514"/>
                <a:gd name="connsiteY6" fmla="*/ 714412 h 1520066"/>
                <a:gd name="connsiteX7" fmla="*/ 7211471 w 8393514"/>
                <a:gd name="connsiteY7" fmla="*/ 959045 h 1520066"/>
                <a:gd name="connsiteX8" fmla="*/ 7023079 w 8393514"/>
                <a:gd name="connsiteY8" fmla="*/ 599807 h 1520066"/>
                <a:gd name="connsiteX9" fmla="*/ 6625054 w 8393514"/>
                <a:gd name="connsiteY9" fmla="*/ 60489 h 1520066"/>
                <a:gd name="connsiteX10" fmla="*/ 6613972 w 8393514"/>
                <a:gd name="connsiteY10" fmla="*/ 60489 h 1520066"/>
                <a:gd name="connsiteX11" fmla="*/ 5725111 w 8393514"/>
                <a:gd name="connsiteY11" fmla="*/ 640903 h 1520066"/>
                <a:gd name="connsiteX12" fmla="*/ 5596746 w 8393514"/>
                <a:gd name="connsiteY12" fmla="*/ 772500 h 1520066"/>
                <a:gd name="connsiteX13" fmla="*/ 5426824 w 8393514"/>
                <a:gd name="connsiteY13" fmla="*/ 951657 h 1520066"/>
                <a:gd name="connsiteX14" fmla="*/ 5037572 w 8393514"/>
                <a:gd name="connsiteY14" fmla="*/ 1342294 h 1520066"/>
                <a:gd name="connsiteX15" fmla="*/ 4680181 w 8393514"/>
                <a:gd name="connsiteY15" fmla="*/ 1520066 h 1520066"/>
                <a:gd name="connsiteX16" fmla="*/ 4637239 w 8393514"/>
                <a:gd name="connsiteY16" fmla="*/ 1515910 h 1520066"/>
                <a:gd name="connsiteX17" fmla="*/ 4405443 w 8393514"/>
                <a:gd name="connsiteY17" fmla="*/ 1172372 h 1520066"/>
                <a:gd name="connsiteX18" fmla="*/ 4179650 w 8393514"/>
                <a:gd name="connsiteY18" fmla="*/ 762803 h 1520066"/>
                <a:gd name="connsiteX19" fmla="*/ 3311567 w 8393514"/>
                <a:gd name="connsiteY19" fmla="*/ 767883 h 1520066"/>
                <a:gd name="connsiteX20" fmla="*/ 2360834 w 8393514"/>
                <a:gd name="connsiteY20" fmla="*/ 995061 h 1520066"/>
                <a:gd name="connsiteX21" fmla="*/ 2342497 w 8393514"/>
                <a:gd name="connsiteY21" fmla="*/ 992833 h 1520066"/>
                <a:gd name="connsiteX22" fmla="*/ 2126238 w 8393514"/>
                <a:gd name="connsiteY22" fmla="*/ 1040931 h 1520066"/>
                <a:gd name="connsiteX23" fmla="*/ 1317343 w 8393514"/>
                <a:gd name="connsiteY23" fmla="*/ 1114064 h 1520066"/>
                <a:gd name="connsiteX24" fmla="*/ 1009685 w 8393514"/>
                <a:gd name="connsiteY24" fmla="*/ 1102634 h 1520066"/>
                <a:gd name="connsiteX25" fmla="*/ 90523 w 8393514"/>
                <a:gd name="connsiteY25" fmla="*/ 742589 h 1520066"/>
                <a:gd name="connsiteX26" fmla="*/ 22895 w 8393514"/>
                <a:gd name="connsiteY26" fmla="*/ 281579 h 1520066"/>
                <a:gd name="connsiteX27" fmla="*/ 33026 w 8393514"/>
                <a:gd name="connsiteY27" fmla="*/ 257679 h 1520066"/>
                <a:gd name="connsiteX28" fmla="*/ 94142 w 8393514"/>
                <a:gd name="connsiteY28" fmla="*/ 257679 h 1520066"/>
                <a:gd name="connsiteX29" fmla="*/ 76235 w 8393514"/>
                <a:gd name="connsiteY29" fmla="*/ 299677 h 1520066"/>
                <a:gd name="connsiteX30" fmla="*/ 140053 w 8393514"/>
                <a:gd name="connsiteY30" fmla="*/ 715919 h 1520066"/>
                <a:gd name="connsiteX31" fmla="*/ 2361283 w 8393514"/>
                <a:gd name="connsiteY31" fmla="*/ 930232 h 1520066"/>
                <a:gd name="connsiteX32" fmla="*/ 2361890 w 8393514"/>
                <a:gd name="connsiteY32" fmla="*/ 932577 h 1520066"/>
                <a:gd name="connsiteX33" fmla="*/ 2418393 w 8393514"/>
                <a:gd name="connsiteY33" fmla="*/ 916935 h 1520066"/>
                <a:gd name="connsiteX34" fmla="*/ 3300486 w 8393514"/>
                <a:gd name="connsiteY34" fmla="*/ 708780 h 1520066"/>
                <a:gd name="connsiteX35" fmla="*/ 4213357 w 8393514"/>
                <a:gd name="connsiteY35" fmla="*/ 712935 h 1520066"/>
                <a:gd name="connsiteX36" fmla="*/ 4462699 w 8393514"/>
                <a:gd name="connsiteY36" fmla="*/ 1154825 h 1520066"/>
                <a:gd name="connsiteX37" fmla="*/ 4648321 w 8393514"/>
                <a:gd name="connsiteY37" fmla="*/ 1456806 h 1520066"/>
                <a:gd name="connsiteX38" fmla="*/ 5382034 w 8393514"/>
                <a:gd name="connsiteY38" fmla="*/ 911024 h 1520066"/>
                <a:gd name="connsiteX39" fmla="*/ 5554727 w 8393514"/>
                <a:gd name="connsiteY39" fmla="*/ 728634 h 1520066"/>
                <a:gd name="connsiteX40" fmla="*/ 5681246 w 8393514"/>
                <a:gd name="connsiteY40" fmla="*/ 599346 h 1520066"/>
                <a:gd name="connsiteX41" fmla="*/ 6613510 w 8393514"/>
                <a:gd name="connsiteY41" fmla="*/ 0 h 1520066"/>
                <a:gd name="connsiteX0" fmla="*/ 6613510 w 8393514"/>
                <a:gd name="connsiteY0" fmla="*/ 13848 h 1533914"/>
                <a:gd name="connsiteX1" fmla="*/ 6625977 w 8393514"/>
                <a:gd name="connsiteY1" fmla="*/ 13848 h 1533914"/>
                <a:gd name="connsiteX2" fmla="*/ 6972814 w 8393514"/>
                <a:gd name="connsiteY2" fmla="*/ 200793 h 1533914"/>
                <a:gd name="connsiteX3" fmla="*/ 7062175 w 8393514"/>
                <a:gd name="connsiteY3" fmla="*/ 589142 h 1533914"/>
                <a:gd name="connsiteX4" fmla="*/ 7221629 w 8393514"/>
                <a:gd name="connsiteY4" fmla="*/ 913328 h 1533914"/>
                <a:gd name="connsiteX5" fmla="*/ 8348876 w 8393514"/>
                <a:gd name="connsiteY5" fmla="*/ 679670 h 1533914"/>
                <a:gd name="connsiteX6" fmla="*/ 8393514 w 8393514"/>
                <a:gd name="connsiteY6" fmla="*/ 728260 h 1533914"/>
                <a:gd name="connsiteX7" fmla="*/ 7211471 w 8393514"/>
                <a:gd name="connsiteY7" fmla="*/ 972893 h 1533914"/>
                <a:gd name="connsiteX8" fmla="*/ 7023079 w 8393514"/>
                <a:gd name="connsiteY8" fmla="*/ 613655 h 1533914"/>
                <a:gd name="connsiteX9" fmla="*/ 6625054 w 8393514"/>
                <a:gd name="connsiteY9" fmla="*/ 74337 h 1533914"/>
                <a:gd name="connsiteX10" fmla="*/ 6613972 w 8393514"/>
                <a:gd name="connsiteY10" fmla="*/ 74337 h 1533914"/>
                <a:gd name="connsiteX11" fmla="*/ 5725111 w 8393514"/>
                <a:gd name="connsiteY11" fmla="*/ 654751 h 1533914"/>
                <a:gd name="connsiteX12" fmla="*/ 5596746 w 8393514"/>
                <a:gd name="connsiteY12" fmla="*/ 786348 h 1533914"/>
                <a:gd name="connsiteX13" fmla="*/ 5426824 w 8393514"/>
                <a:gd name="connsiteY13" fmla="*/ 965505 h 1533914"/>
                <a:gd name="connsiteX14" fmla="*/ 5037572 w 8393514"/>
                <a:gd name="connsiteY14" fmla="*/ 1356142 h 1533914"/>
                <a:gd name="connsiteX15" fmla="*/ 4680181 w 8393514"/>
                <a:gd name="connsiteY15" fmla="*/ 1533914 h 1533914"/>
                <a:gd name="connsiteX16" fmla="*/ 4637239 w 8393514"/>
                <a:gd name="connsiteY16" fmla="*/ 1529758 h 1533914"/>
                <a:gd name="connsiteX17" fmla="*/ 4405443 w 8393514"/>
                <a:gd name="connsiteY17" fmla="*/ 1186220 h 1533914"/>
                <a:gd name="connsiteX18" fmla="*/ 4179650 w 8393514"/>
                <a:gd name="connsiteY18" fmla="*/ 776651 h 1533914"/>
                <a:gd name="connsiteX19" fmla="*/ 3311567 w 8393514"/>
                <a:gd name="connsiteY19" fmla="*/ 781731 h 1533914"/>
                <a:gd name="connsiteX20" fmla="*/ 2360834 w 8393514"/>
                <a:gd name="connsiteY20" fmla="*/ 1008909 h 1533914"/>
                <a:gd name="connsiteX21" fmla="*/ 2342497 w 8393514"/>
                <a:gd name="connsiteY21" fmla="*/ 1006681 h 1533914"/>
                <a:gd name="connsiteX22" fmla="*/ 2126238 w 8393514"/>
                <a:gd name="connsiteY22" fmla="*/ 1054779 h 1533914"/>
                <a:gd name="connsiteX23" fmla="*/ 1317343 w 8393514"/>
                <a:gd name="connsiteY23" fmla="*/ 1127912 h 1533914"/>
                <a:gd name="connsiteX24" fmla="*/ 1009685 w 8393514"/>
                <a:gd name="connsiteY24" fmla="*/ 1116482 h 1533914"/>
                <a:gd name="connsiteX25" fmla="*/ 90523 w 8393514"/>
                <a:gd name="connsiteY25" fmla="*/ 756437 h 1533914"/>
                <a:gd name="connsiteX26" fmla="*/ 22895 w 8393514"/>
                <a:gd name="connsiteY26" fmla="*/ 295427 h 1533914"/>
                <a:gd name="connsiteX27" fmla="*/ 33026 w 8393514"/>
                <a:gd name="connsiteY27" fmla="*/ 271527 h 1533914"/>
                <a:gd name="connsiteX28" fmla="*/ 94142 w 8393514"/>
                <a:gd name="connsiteY28" fmla="*/ 271527 h 1533914"/>
                <a:gd name="connsiteX29" fmla="*/ 76235 w 8393514"/>
                <a:gd name="connsiteY29" fmla="*/ 313525 h 1533914"/>
                <a:gd name="connsiteX30" fmla="*/ 140053 w 8393514"/>
                <a:gd name="connsiteY30" fmla="*/ 729767 h 1533914"/>
                <a:gd name="connsiteX31" fmla="*/ 2361283 w 8393514"/>
                <a:gd name="connsiteY31" fmla="*/ 944080 h 1533914"/>
                <a:gd name="connsiteX32" fmla="*/ 2361890 w 8393514"/>
                <a:gd name="connsiteY32" fmla="*/ 946425 h 1533914"/>
                <a:gd name="connsiteX33" fmla="*/ 2418393 w 8393514"/>
                <a:gd name="connsiteY33" fmla="*/ 930783 h 1533914"/>
                <a:gd name="connsiteX34" fmla="*/ 3300486 w 8393514"/>
                <a:gd name="connsiteY34" fmla="*/ 722628 h 1533914"/>
                <a:gd name="connsiteX35" fmla="*/ 4213357 w 8393514"/>
                <a:gd name="connsiteY35" fmla="*/ 726783 h 1533914"/>
                <a:gd name="connsiteX36" fmla="*/ 4462699 w 8393514"/>
                <a:gd name="connsiteY36" fmla="*/ 1168673 h 1533914"/>
                <a:gd name="connsiteX37" fmla="*/ 4648321 w 8393514"/>
                <a:gd name="connsiteY37" fmla="*/ 1470654 h 1533914"/>
                <a:gd name="connsiteX38" fmla="*/ 5382034 w 8393514"/>
                <a:gd name="connsiteY38" fmla="*/ 924872 h 1533914"/>
                <a:gd name="connsiteX39" fmla="*/ 5554727 w 8393514"/>
                <a:gd name="connsiteY39" fmla="*/ 742482 h 1533914"/>
                <a:gd name="connsiteX40" fmla="*/ 5681246 w 8393514"/>
                <a:gd name="connsiteY40" fmla="*/ 613194 h 1533914"/>
                <a:gd name="connsiteX41" fmla="*/ 6613510 w 8393514"/>
                <a:gd name="connsiteY41" fmla="*/ 13848 h 1533914"/>
                <a:gd name="connsiteX0" fmla="*/ 6613510 w 8393514"/>
                <a:gd name="connsiteY0" fmla="*/ 12957 h 1533023"/>
                <a:gd name="connsiteX1" fmla="*/ 6625977 w 8393514"/>
                <a:gd name="connsiteY1" fmla="*/ 12957 h 1533023"/>
                <a:gd name="connsiteX2" fmla="*/ 6944892 w 8393514"/>
                <a:gd name="connsiteY2" fmla="*/ 187853 h 1533023"/>
                <a:gd name="connsiteX3" fmla="*/ 7062175 w 8393514"/>
                <a:gd name="connsiteY3" fmla="*/ 588251 h 1533023"/>
                <a:gd name="connsiteX4" fmla="*/ 7221629 w 8393514"/>
                <a:gd name="connsiteY4" fmla="*/ 912437 h 1533023"/>
                <a:gd name="connsiteX5" fmla="*/ 8348876 w 8393514"/>
                <a:gd name="connsiteY5" fmla="*/ 678779 h 1533023"/>
                <a:gd name="connsiteX6" fmla="*/ 8393514 w 8393514"/>
                <a:gd name="connsiteY6" fmla="*/ 727369 h 1533023"/>
                <a:gd name="connsiteX7" fmla="*/ 7211471 w 8393514"/>
                <a:gd name="connsiteY7" fmla="*/ 972002 h 1533023"/>
                <a:gd name="connsiteX8" fmla="*/ 7023079 w 8393514"/>
                <a:gd name="connsiteY8" fmla="*/ 612764 h 1533023"/>
                <a:gd name="connsiteX9" fmla="*/ 6625054 w 8393514"/>
                <a:gd name="connsiteY9" fmla="*/ 73446 h 1533023"/>
                <a:gd name="connsiteX10" fmla="*/ 6613972 w 8393514"/>
                <a:gd name="connsiteY10" fmla="*/ 73446 h 1533023"/>
                <a:gd name="connsiteX11" fmla="*/ 5725111 w 8393514"/>
                <a:gd name="connsiteY11" fmla="*/ 653860 h 1533023"/>
                <a:gd name="connsiteX12" fmla="*/ 5596746 w 8393514"/>
                <a:gd name="connsiteY12" fmla="*/ 785457 h 1533023"/>
                <a:gd name="connsiteX13" fmla="*/ 5426824 w 8393514"/>
                <a:gd name="connsiteY13" fmla="*/ 964614 h 1533023"/>
                <a:gd name="connsiteX14" fmla="*/ 5037572 w 8393514"/>
                <a:gd name="connsiteY14" fmla="*/ 1355251 h 1533023"/>
                <a:gd name="connsiteX15" fmla="*/ 4680181 w 8393514"/>
                <a:gd name="connsiteY15" fmla="*/ 1533023 h 1533023"/>
                <a:gd name="connsiteX16" fmla="*/ 4637239 w 8393514"/>
                <a:gd name="connsiteY16" fmla="*/ 1528867 h 1533023"/>
                <a:gd name="connsiteX17" fmla="*/ 4405443 w 8393514"/>
                <a:gd name="connsiteY17" fmla="*/ 1185329 h 1533023"/>
                <a:gd name="connsiteX18" fmla="*/ 4179650 w 8393514"/>
                <a:gd name="connsiteY18" fmla="*/ 775760 h 1533023"/>
                <a:gd name="connsiteX19" fmla="*/ 3311567 w 8393514"/>
                <a:gd name="connsiteY19" fmla="*/ 780840 h 1533023"/>
                <a:gd name="connsiteX20" fmla="*/ 2360834 w 8393514"/>
                <a:gd name="connsiteY20" fmla="*/ 1008018 h 1533023"/>
                <a:gd name="connsiteX21" fmla="*/ 2342497 w 8393514"/>
                <a:gd name="connsiteY21" fmla="*/ 1005790 h 1533023"/>
                <a:gd name="connsiteX22" fmla="*/ 2126238 w 8393514"/>
                <a:gd name="connsiteY22" fmla="*/ 1053888 h 1533023"/>
                <a:gd name="connsiteX23" fmla="*/ 1317343 w 8393514"/>
                <a:gd name="connsiteY23" fmla="*/ 1127021 h 1533023"/>
                <a:gd name="connsiteX24" fmla="*/ 1009685 w 8393514"/>
                <a:gd name="connsiteY24" fmla="*/ 1115591 h 1533023"/>
                <a:gd name="connsiteX25" fmla="*/ 90523 w 8393514"/>
                <a:gd name="connsiteY25" fmla="*/ 755546 h 1533023"/>
                <a:gd name="connsiteX26" fmla="*/ 22895 w 8393514"/>
                <a:gd name="connsiteY26" fmla="*/ 294536 h 1533023"/>
                <a:gd name="connsiteX27" fmla="*/ 33026 w 8393514"/>
                <a:gd name="connsiteY27" fmla="*/ 270636 h 1533023"/>
                <a:gd name="connsiteX28" fmla="*/ 94142 w 8393514"/>
                <a:gd name="connsiteY28" fmla="*/ 270636 h 1533023"/>
                <a:gd name="connsiteX29" fmla="*/ 76235 w 8393514"/>
                <a:gd name="connsiteY29" fmla="*/ 312634 h 1533023"/>
                <a:gd name="connsiteX30" fmla="*/ 140053 w 8393514"/>
                <a:gd name="connsiteY30" fmla="*/ 728876 h 1533023"/>
                <a:gd name="connsiteX31" fmla="*/ 2361283 w 8393514"/>
                <a:gd name="connsiteY31" fmla="*/ 943189 h 1533023"/>
                <a:gd name="connsiteX32" fmla="*/ 2361890 w 8393514"/>
                <a:gd name="connsiteY32" fmla="*/ 945534 h 1533023"/>
                <a:gd name="connsiteX33" fmla="*/ 2418393 w 8393514"/>
                <a:gd name="connsiteY33" fmla="*/ 929892 h 1533023"/>
                <a:gd name="connsiteX34" fmla="*/ 3300486 w 8393514"/>
                <a:gd name="connsiteY34" fmla="*/ 721737 h 1533023"/>
                <a:gd name="connsiteX35" fmla="*/ 4213357 w 8393514"/>
                <a:gd name="connsiteY35" fmla="*/ 725892 h 1533023"/>
                <a:gd name="connsiteX36" fmla="*/ 4462699 w 8393514"/>
                <a:gd name="connsiteY36" fmla="*/ 1167782 h 1533023"/>
                <a:gd name="connsiteX37" fmla="*/ 4648321 w 8393514"/>
                <a:gd name="connsiteY37" fmla="*/ 1469763 h 1533023"/>
                <a:gd name="connsiteX38" fmla="*/ 5382034 w 8393514"/>
                <a:gd name="connsiteY38" fmla="*/ 923981 h 1533023"/>
                <a:gd name="connsiteX39" fmla="*/ 5554727 w 8393514"/>
                <a:gd name="connsiteY39" fmla="*/ 741591 h 1533023"/>
                <a:gd name="connsiteX40" fmla="*/ 5681246 w 8393514"/>
                <a:gd name="connsiteY40" fmla="*/ 612303 h 1533023"/>
                <a:gd name="connsiteX41" fmla="*/ 6613510 w 8393514"/>
                <a:gd name="connsiteY41" fmla="*/ 12957 h 1533023"/>
                <a:gd name="connsiteX0" fmla="*/ 6613510 w 8393514"/>
                <a:gd name="connsiteY0" fmla="*/ 12955 h 1533021"/>
                <a:gd name="connsiteX1" fmla="*/ 6625977 w 8393514"/>
                <a:gd name="connsiteY1" fmla="*/ 12955 h 1533021"/>
                <a:gd name="connsiteX2" fmla="*/ 6944892 w 8393514"/>
                <a:gd name="connsiteY2" fmla="*/ 187851 h 1533021"/>
                <a:gd name="connsiteX3" fmla="*/ 7062175 w 8393514"/>
                <a:gd name="connsiteY3" fmla="*/ 588249 h 1533021"/>
                <a:gd name="connsiteX4" fmla="*/ 7221629 w 8393514"/>
                <a:gd name="connsiteY4" fmla="*/ 912435 h 1533021"/>
                <a:gd name="connsiteX5" fmla="*/ 8348876 w 8393514"/>
                <a:gd name="connsiteY5" fmla="*/ 678777 h 1533021"/>
                <a:gd name="connsiteX6" fmla="*/ 8393514 w 8393514"/>
                <a:gd name="connsiteY6" fmla="*/ 727367 h 1533021"/>
                <a:gd name="connsiteX7" fmla="*/ 7211471 w 8393514"/>
                <a:gd name="connsiteY7" fmla="*/ 972000 h 1533021"/>
                <a:gd name="connsiteX8" fmla="*/ 7023079 w 8393514"/>
                <a:gd name="connsiteY8" fmla="*/ 612762 h 1533021"/>
                <a:gd name="connsiteX9" fmla="*/ 6625054 w 8393514"/>
                <a:gd name="connsiteY9" fmla="*/ 73444 h 1533021"/>
                <a:gd name="connsiteX10" fmla="*/ 6613972 w 8393514"/>
                <a:gd name="connsiteY10" fmla="*/ 73444 h 1533021"/>
                <a:gd name="connsiteX11" fmla="*/ 5725111 w 8393514"/>
                <a:gd name="connsiteY11" fmla="*/ 653858 h 1533021"/>
                <a:gd name="connsiteX12" fmla="*/ 5596746 w 8393514"/>
                <a:gd name="connsiteY12" fmla="*/ 785455 h 1533021"/>
                <a:gd name="connsiteX13" fmla="*/ 5426824 w 8393514"/>
                <a:gd name="connsiteY13" fmla="*/ 964612 h 1533021"/>
                <a:gd name="connsiteX14" fmla="*/ 5037572 w 8393514"/>
                <a:gd name="connsiteY14" fmla="*/ 1355249 h 1533021"/>
                <a:gd name="connsiteX15" fmla="*/ 4680181 w 8393514"/>
                <a:gd name="connsiteY15" fmla="*/ 1533021 h 1533021"/>
                <a:gd name="connsiteX16" fmla="*/ 4637239 w 8393514"/>
                <a:gd name="connsiteY16" fmla="*/ 1528865 h 1533021"/>
                <a:gd name="connsiteX17" fmla="*/ 4405443 w 8393514"/>
                <a:gd name="connsiteY17" fmla="*/ 1185327 h 1533021"/>
                <a:gd name="connsiteX18" fmla="*/ 4179650 w 8393514"/>
                <a:gd name="connsiteY18" fmla="*/ 775758 h 1533021"/>
                <a:gd name="connsiteX19" fmla="*/ 3311567 w 8393514"/>
                <a:gd name="connsiteY19" fmla="*/ 780838 h 1533021"/>
                <a:gd name="connsiteX20" fmla="*/ 2360834 w 8393514"/>
                <a:gd name="connsiteY20" fmla="*/ 1008016 h 1533021"/>
                <a:gd name="connsiteX21" fmla="*/ 2342497 w 8393514"/>
                <a:gd name="connsiteY21" fmla="*/ 1005788 h 1533021"/>
                <a:gd name="connsiteX22" fmla="*/ 2126238 w 8393514"/>
                <a:gd name="connsiteY22" fmla="*/ 1053886 h 1533021"/>
                <a:gd name="connsiteX23" fmla="*/ 1317343 w 8393514"/>
                <a:gd name="connsiteY23" fmla="*/ 1127019 h 1533021"/>
                <a:gd name="connsiteX24" fmla="*/ 1009685 w 8393514"/>
                <a:gd name="connsiteY24" fmla="*/ 1115589 h 1533021"/>
                <a:gd name="connsiteX25" fmla="*/ 90523 w 8393514"/>
                <a:gd name="connsiteY25" fmla="*/ 755544 h 1533021"/>
                <a:gd name="connsiteX26" fmla="*/ 22895 w 8393514"/>
                <a:gd name="connsiteY26" fmla="*/ 294534 h 1533021"/>
                <a:gd name="connsiteX27" fmla="*/ 33026 w 8393514"/>
                <a:gd name="connsiteY27" fmla="*/ 270634 h 1533021"/>
                <a:gd name="connsiteX28" fmla="*/ 94142 w 8393514"/>
                <a:gd name="connsiteY28" fmla="*/ 270634 h 1533021"/>
                <a:gd name="connsiteX29" fmla="*/ 76235 w 8393514"/>
                <a:gd name="connsiteY29" fmla="*/ 312632 h 1533021"/>
                <a:gd name="connsiteX30" fmla="*/ 140053 w 8393514"/>
                <a:gd name="connsiteY30" fmla="*/ 728874 h 1533021"/>
                <a:gd name="connsiteX31" fmla="*/ 2361283 w 8393514"/>
                <a:gd name="connsiteY31" fmla="*/ 943187 h 1533021"/>
                <a:gd name="connsiteX32" fmla="*/ 2361890 w 8393514"/>
                <a:gd name="connsiteY32" fmla="*/ 945532 h 1533021"/>
                <a:gd name="connsiteX33" fmla="*/ 2418393 w 8393514"/>
                <a:gd name="connsiteY33" fmla="*/ 929890 h 1533021"/>
                <a:gd name="connsiteX34" fmla="*/ 3300486 w 8393514"/>
                <a:gd name="connsiteY34" fmla="*/ 721735 h 1533021"/>
                <a:gd name="connsiteX35" fmla="*/ 4213357 w 8393514"/>
                <a:gd name="connsiteY35" fmla="*/ 725890 h 1533021"/>
                <a:gd name="connsiteX36" fmla="*/ 4462699 w 8393514"/>
                <a:gd name="connsiteY36" fmla="*/ 1167780 h 1533021"/>
                <a:gd name="connsiteX37" fmla="*/ 4648321 w 8393514"/>
                <a:gd name="connsiteY37" fmla="*/ 1469761 h 1533021"/>
                <a:gd name="connsiteX38" fmla="*/ 5382034 w 8393514"/>
                <a:gd name="connsiteY38" fmla="*/ 923979 h 1533021"/>
                <a:gd name="connsiteX39" fmla="*/ 5554727 w 8393514"/>
                <a:gd name="connsiteY39" fmla="*/ 741589 h 1533021"/>
                <a:gd name="connsiteX40" fmla="*/ 5681246 w 8393514"/>
                <a:gd name="connsiteY40" fmla="*/ 612301 h 1533021"/>
                <a:gd name="connsiteX41" fmla="*/ 6613510 w 8393514"/>
                <a:gd name="connsiteY41" fmla="*/ 12955 h 1533021"/>
                <a:gd name="connsiteX0" fmla="*/ 6613510 w 8393514"/>
                <a:gd name="connsiteY0" fmla="*/ 12955 h 1533021"/>
                <a:gd name="connsiteX1" fmla="*/ 6625977 w 8393514"/>
                <a:gd name="connsiteY1" fmla="*/ 12955 h 1533021"/>
                <a:gd name="connsiteX2" fmla="*/ 6944892 w 8393514"/>
                <a:gd name="connsiteY2" fmla="*/ 187851 h 1533021"/>
                <a:gd name="connsiteX3" fmla="*/ 7062175 w 8393514"/>
                <a:gd name="connsiteY3" fmla="*/ 588249 h 1533021"/>
                <a:gd name="connsiteX4" fmla="*/ 7221629 w 8393514"/>
                <a:gd name="connsiteY4" fmla="*/ 912435 h 1533021"/>
                <a:gd name="connsiteX5" fmla="*/ 8348876 w 8393514"/>
                <a:gd name="connsiteY5" fmla="*/ 678777 h 1533021"/>
                <a:gd name="connsiteX6" fmla="*/ 8393514 w 8393514"/>
                <a:gd name="connsiteY6" fmla="*/ 727367 h 1533021"/>
                <a:gd name="connsiteX7" fmla="*/ 7211471 w 8393514"/>
                <a:gd name="connsiteY7" fmla="*/ 972000 h 1533021"/>
                <a:gd name="connsiteX8" fmla="*/ 7023079 w 8393514"/>
                <a:gd name="connsiteY8" fmla="*/ 612762 h 1533021"/>
                <a:gd name="connsiteX9" fmla="*/ 6625054 w 8393514"/>
                <a:gd name="connsiteY9" fmla="*/ 73444 h 1533021"/>
                <a:gd name="connsiteX10" fmla="*/ 6613972 w 8393514"/>
                <a:gd name="connsiteY10" fmla="*/ 73444 h 1533021"/>
                <a:gd name="connsiteX11" fmla="*/ 5725111 w 8393514"/>
                <a:gd name="connsiteY11" fmla="*/ 653858 h 1533021"/>
                <a:gd name="connsiteX12" fmla="*/ 5596746 w 8393514"/>
                <a:gd name="connsiteY12" fmla="*/ 785455 h 1533021"/>
                <a:gd name="connsiteX13" fmla="*/ 5426824 w 8393514"/>
                <a:gd name="connsiteY13" fmla="*/ 964612 h 1533021"/>
                <a:gd name="connsiteX14" fmla="*/ 5037572 w 8393514"/>
                <a:gd name="connsiteY14" fmla="*/ 1355249 h 1533021"/>
                <a:gd name="connsiteX15" fmla="*/ 4680181 w 8393514"/>
                <a:gd name="connsiteY15" fmla="*/ 1533021 h 1533021"/>
                <a:gd name="connsiteX16" fmla="*/ 4637239 w 8393514"/>
                <a:gd name="connsiteY16" fmla="*/ 1528865 h 1533021"/>
                <a:gd name="connsiteX17" fmla="*/ 4405443 w 8393514"/>
                <a:gd name="connsiteY17" fmla="*/ 1185327 h 1533021"/>
                <a:gd name="connsiteX18" fmla="*/ 4179650 w 8393514"/>
                <a:gd name="connsiteY18" fmla="*/ 775758 h 1533021"/>
                <a:gd name="connsiteX19" fmla="*/ 3311567 w 8393514"/>
                <a:gd name="connsiteY19" fmla="*/ 780838 h 1533021"/>
                <a:gd name="connsiteX20" fmla="*/ 2360834 w 8393514"/>
                <a:gd name="connsiteY20" fmla="*/ 1008016 h 1533021"/>
                <a:gd name="connsiteX21" fmla="*/ 2342497 w 8393514"/>
                <a:gd name="connsiteY21" fmla="*/ 1005788 h 1533021"/>
                <a:gd name="connsiteX22" fmla="*/ 2126238 w 8393514"/>
                <a:gd name="connsiteY22" fmla="*/ 1053886 h 1533021"/>
                <a:gd name="connsiteX23" fmla="*/ 1317343 w 8393514"/>
                <a:gd name="connsiteY23" fmla="*/ 1127019 h 1533021"/>
                <a:gd name="connsiteX24" fmla="*/ 1009685 w 8393514"/>
                <a:gd name="connsiteY24" fmla="*/ 1115589 h 1533021"/>
                <a:gd name="connsiteX25" fmla="*/ 90523 w 8393514"/>
                <a:gd name="connsiteY25" fmla="*/ 755544 h 1533021"/>
                <a:gd name="connsiteX26" fmla="*/ 22895 w 8393514"/>
                <a:gd name="connsiteY26" fmla="*/ 294534 h 1533021"/>
                <a:gd name="connsiteX27" fmla="*/ 33026 w 8393514"/>
                <a:gd name="connsiteY27" fmla="*/ 270634 h 1533021"/>
                <a:gd name="connsiteX28" fmla="*/ 94142 w 8393514"/>
                <a:gd name="connsiteY28" fmla="*/ 270634 h 1533021"/>
                <a:gd name="connsiteX29" fmla="*/ 76235 w 8393514"/>
                <a:gd name="connsiteY29" fmla="*/ 312632 h 1533021"/>
                <a:gd name="connsiteX30" fmla="*/ 140053 w 8393514"/>
                <a:gd name="connsiteY30" fmla="*/ 728874 h 1533021"/>
                <a:gd name="connsiteX31" fmla="*/ 2361283 w 8393514"/>
                <a:gd name="connsiteY31" fmla="*/ 943187 h 1533021"/>
                <a:gd name="connsiteX32" fmla="*/ 2361890 w 8393514"/>
                <a:gd name="connsiteY32" fmla="*/ 945532 h 1533021"/>
                <a:gd name="connsiteX33" fmla="*/ 2418393 w 8393514"/>
                <a:gd name="connsiteY33" fmla="*/ 929890 h 1533021"/>
                <a:gd name="connsiteX34" fmla="*/ 3300486 w 8393514"/>
                <a:gd name="connsiteY34" fmla="*/ 721735 h 1533021"/>
                <a:gd name="connsiteX35" fmla="*/ 4213357 w 8393514"/>
                <a:gd name="connsiteY35" fmla="*/ 725890 h 1533021"/>
                <a:gd name="connsiteX36" fmla="*/ 4462699 w 8393514"/>
                <a:gd name="connsiteY36" fmla="*/ 1167780 h 1533021"/>
                <a:gd name="connsiteX37" fmla="*/ 4648321 w 8393514"/>
                <a:gd name="connsiteY37" fmla="*/ 1469761 h 1533021"/>
                <a:gd name="connsiteX38" fmla="*/ 5382034 w 8393514"/>
                <a:gd name="connsiteY38" fmla="*/ 923979 h 1533021"/>
                <a:gd name="connsiteX39" fmla="*/ 5554727 w 8393514"/>
                <a:gd name="connsiteY39" fmla="*/ 741589 h 1533021"/>
                <a:gd name="connsiteX40" fmla="*/ 5681246 w 8393514"/>
                <a:gd name="connsiteY40" fmla="*/ 612301 h 1533021"/>
                <a:gd name="connsiteX41" fmla="*/ 6613510 w 8393514"/>
                <a:gd name="connsiteY41" fmla="*/ 12955 h 1533021"/>
                <a:gd name="connsiteX0" fmla="*/ 6613510 w 8393514"/>
                <a:gd name="connsiteY0" fmla="*/ 4976 h 1525042"/>
                <a:gd name="connsiteX1" fmla="*/ 6625977 w 8393514"/>
                <a:gd name="connsiteY1" fmla="*/ 4976 h 1525042"/>
                <a:gd name="connsiteX2" fmla="*/ 6944892 w 8393514"/>
                <a:gd name="connsiteY2" fmla="*/ 179872 h 1525042"/>
                <a:gd name="connsiteX3" fmla="*/ 7062175 w 8393514"/>
                <a:gd name="connsiteY3" fmla="*/ 580270 h 1525042"/>
                <a:gd name="connsiteX4" fmla="*/ 7221629 w 8393514"/>
                <a:gd name="connsiteY4" fmla="*/ 904456 h 1525042"/>
                <a:gd name="connsiteX5" fmla="*/ 8348876 w 8393514"/>
                <a:gd name="connsiteY5" fmla="*/ 670798 h 1525042"/>
                <a:gd name="connsiteX6" fmla="*/ 8393514 w 8393514"/>
                <a:gd name="connsiteY6" fmla="*/ 719388 h 1525042"/>
                <a:gd name="connsiteX7" fmla="*/ 7211471 w 8393514"/>
                <a:gd name="connsiteY7" fmla="*/ 964021 h 1525042"/>
                <a:gd name="connsiteX8" fmla="*/ 7023079 w 8393514"/>
                <a:gd name="connsiteY8" fmla="*/ 604783 h 1525042"/>
                <a:gd name="connsiteX9" fmla="*/ 6625054 w 8393514"/>
                <a:gd name="connsiteY9" fmla="*/ 65465 h 1525042"/>
                <a:gd name="connsiteX10" fmla="*/ 6613972 w 8393514"/>
                <a:gd name="connsiteY10" fmla="*/ 65465 h 1525042"/>
                <a:gd name="connsiteX11" fmla="*/ 5725111 w 8393514"/>
                <a:gd name="connsiteY11" fmla="*/ 645879 h 1525042"/>
                <a:gd name="connsiteX12" fmla="*/ 5596746 w 8393514"/>
                <a:gd name="connsiteY12" fmla="*/ 777476 h 1525042"/>
                <a:gd name="connsiteX13" fmla="*/ 5426824 w 8393514"/>
                <a:gd name="connsiteY13" fmla="*/ 956633 h 1525042"/>
                <a:gd name="connsiteX14" fmla="*/ 5037572 w 8393514"/>
                <a:gd name="connsiteY14" fmla="*/ 1347270 h 1525042"/>
                <a:gd name="connsiteX15" fmla="*/ 4680181 w 8393514"/>
                <a:gd name="connsiteY15" fmla="*/ 1525042 h 1525042"/>
                <a:gd name="connsiteX16" fmla="*/ 4637239 w 8393514"/>
                <a:gd name="connsiteY16" fmla="*/ 1520886 h 1525042"/>
                <a:gd name="connsiteX17" fmla="*/ 4405443 w 8393514"/>
                <a:gd name="connsiteY17" fmla="*/ 1177348 h 1525042"/>
                <a:gd name="connsiteX18" fmla="*/ 4179650 w 8393514"/>
                <a:gd name="connsiteY18" fmla="*/ 767779 h 1525042"/>
                <a:gd name="connsiteX19" fmla="*/ 3311567 w 8393514"/>
                <a:gd name="connsiteY19" fmla="*/ 772859 h 1525042"/>
                <a:gd name="connsiteX20" fmla="*/ 2360834 w 8393514"/>
                <a:gd name="connsiteY20" fmla="*/ 1000037 h 1525042"/>
                <a:gd name="connsiteX21" fmla="*/ 2342497 w 8393514"/>
                <a:gd name="connsiteY21" fmla="*/ 997809 h 1525042"/>
                <a:gd name="connsiteX22" fmla="*/ 2126238 w 8393514"/>
                <a:gd name="connsiteY22" fmla="*/ 1045907 h 1525042"/>
                <a:gd name="connsiteX23" fmla="*/ 1317343 w 8393514"/>
                <a:gd name="connsiteY23" fmla="*/ 1119040 h 1525042"/>
                <a:gd name="connsiteX24" fmla="*/ 1009685 w 8393514"/>
                <a:gd name="connsiteY24" fmla="*/ 1107610 h 1525042"/>
                <a:gd name="connsiteX25" fmla="*/ 90523 w 8393514"/>
                <a:gd name="connsiteY25" fmla="*/ 747565 h 1525042"/>
                <a:gd name="connsiteX26" fmla="*/ 22895 w 8393514"/>
                <a:gd name="connsiteY26" fmla="*/ 286555 h 1525042"/>
                <a:gd name="connsiteX27" fmla="*/ 33026 w 8393514"/>
                <a:gd name="connsiteY27" fmla="*/ 262655 h 1525042"/>
                <a:gd name="connsiteX28" fmla="*/ 94142 w 8393514"/>
                <a:gd name="connsiteY28" fmla="*/ 262655 h 1525042"/>
                <a:gd name="connsiteX29" fmla="*/ 76235 w 8393514"/>
                <a:gd name="connsiteY29" fmla="*/ 304653 h 1525042"/>
                <a:gd name="connsiteX30" fmla="*/ 140053 w 8393514"/>
                <a:gd name="connsiteY30" fmla="*/ 720895 h 1525042"/>
                <a:gd name="connsiteX31" fmla="*/ 2361283 w 8393514"/>
                <a:gd name="connsiteY31" fmla="*/ 935208 h 1525042"/>
                <a:gd name="connsiteX32" fmla="*/ 2361890 w 8393514"/>
                <a:gd name="connsiteY32" fmla="*/ 937553 h 1525042"/>
                <a:gd name="connsiteX33" fmla="*/ 2418393 w 8393514"/>
                <a:gd name="connsiteY33" fmla="*/ 921911 h 1525042"/>
                <a:gd name="connsiteX34" fmla="*/ 3300486 w 8393514"/>
                <a:gd name="connsiteY34" fmla="*/ 713756 h 1525042"/>
                <a:gd name="connsiteX35" fmla="*/ 4213357 w 8393514"/>
                <a:gd name="connsiteY35" fmla="*/ 717911 h 1525042"/>
                <a:gd name="connsiteX36" fmla="*/ 4462699 w 8393514"/>
                <a:gd name="connsiteY36" fmla="*/ 1159801 h 1525042"/>
                <a:gd name="connsiteX37" fmla="*/ 4648321 w 8393514"/>
                <a:gd name="connsiteY37" fmla="*/ 1461782 h 1525042"/>
                <a:gd name="connsiteX38" fmla="*/ 5382034 w 8393514"/>
                <a:gd name="connsiteY38" fmla="*/ 916000 h 1525042"/>
                <a:gd name="connsiteX39" fmla="*/ 5554727 w 8393514"/>
                <a:gd name="connsiteY39" fmla="*/ 733610 h 1525042"/>
                <a:gd name="connsiteX40" fmla="*/ 5681246 w 8393514"/>
                <a:gd name="connsiteY40" fmla="*/ 604322 h 1525042"/>
                <a:gd name="connsiteX41" fmla="*/ 6613510 w 8393514"/>
                <a:gd name="connsiteY41" fmla="*/ 4976 h 1525042"/>
                <a:gd name="connsiteX0" fmla="*/ 6613510 w 8393514"/>
                <a:gd name="connsiteY0" fmla="*/ 4976 h 1525042"/>
                <a:gd name="connsiteX1" fmla="*/ 6625977 w 8393514"/>
                <a:gd name="connsiteY1" fmla="*/ 4976 h 1525042"/>
                <a:gd name="connsiteX2" fmla="*/ 6944892 w 8393514"/>
                <a:gd name="connsiteY2" fmla="*/ 179872 h 1525042"/>
                <a:gd name="connsiteX3" fmla="*/ 7062175 w 8393514"/>
                <a:gd name="connsiteY3" fmla="*/ 580270 h 1525042"/>
                <a:gd name="connsiteX4" fmla="*/ 7221629 w 8393514"/>
                <a:gd name="connsiteY4" fmla="*/ 904456 h 1525042"/>
                <a:gd name="connsiteX5" fmla="*/ 8348876 w 8393514"/>
                <a:gd name="connsiteY5" fmla="*/ 670798 h 1525042"/>
                <a:gd name="connsiteX6" fmla="*/ 8393514 w 8393514"/>
                <a:gd name="connsiteY6" fmla="*/ 719388 h 1525042"/>
                <a:gd name="connsiteX7" fmla="*/ 7211471 w 8393514"/>
                <a:gd name="connsiteY7" fmla="*/ 964021 h 1525042"/>
                <a:gd name="connsiteX8" fmla="*/ 7023079 w 8393514"/>
                <a:gd name="connsiteY8" fmla="*/ 604783 h 1525042"/>
                <a:gd name="connsiteX9" fmla="*/ 6625054 w 8393514"/>
                <a:gd name="connsiteY9" fmla="*/ 65465 h 1525042"/>
                <a:gd name="connsiteX10" fmla="*/ 6613972 w 8393514"/>
                <a:gd name="connsiteY10" fmla="*/ 65465 h 1525042"/>
                <a:gd name="connsiteX11" fmla="*/ 5725111 w 8393514"/>
                <a:gd name="connsiteY11" fmla="*/ 645879 h 1525042"/>
                <a:gd name="connsiteX12" fmla="*/ 5596746 w 8393514"/>
                <a:gd name="connsiteY12" fmla="*/ 777476 h 1525042"/>
                <a:gd name="connsiteX13" fmla="*/ 5426824 w 8393514"/>
                <a:gd name="connsiteY13" fmla="*/ 956633 h 1525042"/>
                <a:gd name="connsiteX14" fmla="*/ 5037572 w 8393514"/>
                <a:gd name="connsiteY14" fmla="*/ 1347270 h 1525042"/>
                <a:gd name="connsiteX15" fmla="*/ 4680181 w 8393514"/>
                <a:gd name="connsiteY15" fmla="*/ 1525042 h 1525042"/>
                <a:gd name="connsiteX16" fmla="*/ 4637239 w 8393514"/>
                <a:gd name="connsiteY16" fmla="*/ 1520886 h 1525042"/>
                <a:gd name="connsiteX17" fmla="*/ 4405443 w 8393514"/>
                <a:gd name="connsiteY17" fmla="*/ 1177348 h 1525042"/>
                <a:gd name="connsiteX18" fmla="*/ 4179650 w 8393514"/>
                <a:gd name="connsiteY18" fmla="*/ 767779 h 1525042"/>
                <a:gd name="connsiteX19" fmla="*/ 3311567 w 8393514"/>
                <a:gd name="connsiteY19" fmla="*/ 772859 h 1525042"/>
                <a:gd name="connsiteX20" fmla="*/ 2360834 w 8393514"/>
                <a:gd name="connsiteY20" fmla="*/ 1000037 h 1525042"/>
                <a:gd name="connsiteX21" fmla="*/ 2342497 w 8393514"/>
                <a:gd name="connsiteY21" fmla="*/ 997809 h 1525042"/>
                <a:gd name="connsiteX22" fmla="*/ 2126238 w 8393514"/>
                <a:gd name="connsiteY22" fmla="*/ 1045907 h 1525042"/>
                <a:gd name="connsiteX23" fmla="*/ 1317343 w 8393514"/>
                <a:gd name="connsiteY23" fmla="*/ 1119040 h 1525042"/>
                <a:gd name="connsiteX24" fmla="*/ 1009685 w 8393514"/>
                <a:gd name="connsiteY24" fmla="*/ 1107610 h 1525042"/>
                <a:gd name="connsiteX25" fmla="*/ 90523 w 8393514"/>
                <a:gd name="connsiteY25" fmla="*/ 747565 h 1525042"/>
                <a:gd name="connsiteX26" fmla="*/ 22895 w 8393514"/>
                <a:gd name="connsiteY26" fmla="*/ 286555 h 1525042"/>
                <a:gd name="connsiteX27" fmla="*/ 33026 w 8393514"/>
                <a:gd name="connsiteY27" fmla="*/ 262655 h 1525042"/>
                <a:gd name="connsiteX28" fmla="*/ 94142 w 8393514"/>
                <a:gd name="connsiteY28" fmla="*/ 262655 h 1525042"/>
                <a:gd name="connsiteX29" fmla="*/ 76235 w 8393514"/>
                <a:gd name="connsiteY29" fmla="*/ 304653 h 1525042"/>
                <a:gd name="connsiteX30" fmla="*/ 140053 w 8393514"/>
                <a:gd name="connsiteY30" fmla="*/ 720895 h 1525042"/>
                <a:gd name="connsiteX31" fmla="*/ 2361283 w 8393514"/>
                <a:gd name="connsiteY31" fmla="*/ 935208 h 1525042"/>
                <a:gd name="connsiteX32" fmla="*/ 2361890 w 8393514"/>
                <a:gd name="connsiteY32" fmla="*/ 937553 h 1525042"/>
                <a:gd name="connsiteX33" fmla="*/ 2418393 w 8393514"/>
                <a:gd name="connsiteY33" fmla="*/ 921911 h 1525042"/>
                <a:gd name="connsiteX34" fmla="*/ 3300486 w 8393514"/>
                <a:gd name="connsiteY34" fmla="*/ 713756 h 1525042"/>
                <a:gd name="connsiteX35" fmla="*/ 4213357 w 8393514"/>
                <a:gd name="connsiteY35" fmla="*/ 717911 h 1525042"/>
                <a:gd name="connsiteX36" fmla="*/ 4462699 w 8393514"/>
                <a:gd name="connsiteY36" fmla="*/ 1159801 h 1525042"/>
                <a:gd name="connsiteX37" fmla="*/ 4648321 w 8393514"/>
                <a:gd name="connsiteY37" fmla="*/ 1461782 h 1525042"/>
                <a:gd name="connsiteX38" fmla="*/ 5382034 w 8393514"/>
                <a:gd name="connsiteY38" fmla="*/ 916000 h 1525042"/>
                <a:gd name="connsiteX39" fmla="*/ 5554727 w 8393514"/>
                <a:gd name="connsiteY39" fmla="*/ 733610 h 1525042"/>
                <a:gd name="connsiteX40" fmla="*/ 5681246 w 8393514"/>
                <a:gd name="connsiteY40" fmla="*/ 604322 h 1525042"/>
                <a:gd name="connsiteX41" fmla="*/ 6613510 w 8393514"/>
                <a:gd name="connsiteY41" fmla="*/ 4976 h 1525042"/>
                <a:gd name="connsiteX0" fmla="*/ 6613510 w 8393514"/>
                <a:gd name="connsiteY0" fmla="*/ 533 h 1520599"/>
                <a:gd name="connsiteX1" fmla="*/ 6625977 w 8393514"/>
                <a:gd name="connsiteY1" fmla="*/ 533 h 1520599"/>
                <a:gd name="connsiteX2" fmla="*/ 6944892 w 8393514"/>
                <a:gd name="connsiteY2" fmla="*/ 175429 h 1520599"/>
                <a:gd name="connsiteX3" fmla="*/ 7062175 w 8393514"/>
                <a:gd name="connsiteY3" fmla="*/ 575827 h 1520599"/>
                <a:gd name="connsiteX4" fmla="*/ 7221629 w 8393514"/>
                <a:gd name="connsiteY4" fmla="*/ 900013 h 1520599"/>
                <a:gd name="connsiteX5" fmla="*/ 8348876 w 8393514"/>
                <a:gd name="connsiteY5" fmla="*/ 666355 h 1520599"/>
                <a:gd name="connsiteX6" fmla="*/ 8393514 w 8393514"/>
                <a:gd name="connsiteY6" fmla="*/ 714945 h 1520599"/>
                <a:gd name="connsiteX7" fmla="*/ 7211471 w 8393514"/>
                <a:gd name="connsiteY7" fmla="*/ 959578 h 1520599"/>
                <a:gd name="connsiteX8" fmla="*/ 7023079 w 8393514"/>
                <a:gd name="connsiteY8" fmla="*/ 600340 h 1520599"/>
                <a:gd name="connsiteX9" fmla="*/ 6625054 w 8393514"/>
                <a:gd name="connsiteY9" fmla="*/ 61022 h 1520599"/>
                <a:gd name="connsiteX10" fmla="*/ 6613972 w 8393514"/>
                <a:gd name="connsiteY10" fmla="*/ 61022 h 1520599"/>
                <a:gd name="connsiteX11" fmla="*/ 5725111 w 8393514"/>
                <a:gd name="connsiteY11" fmla="*/ 641436 h 1520599"/>
                <a:gd name="connsiteX12" fmla="*/ 5596746 w 8393514"/>
                <a:gd name="connsiteY12" fmla="*/ 773033 h 1520599"/>
                <a:gd name="connsiteX13" fmla="*/ 5426824 w 8393514"/>
                <a:gd name="connsiteY13" fmla="*/ 952190 h 1520599"/>
                <a:gd name="connsiteX14" fmla="*/ 5037572 w 8393514"/>
                <a:gd name="connsiteY14" fmla="*/ 1342827 h 1520599"/>
                <a:gd name="connsiteX15" fmla="*/ 4680181 w 8393514"/>
                <a:gd name="connsiteY15" fmla="*/ 1520599 h 1520599"/>
                <a:gd name="connsiteX16" fmla="*/ 4637239 w 8393514"/>
                <a:gd name="connsiteY16" fmla="*/ 1516443 h 1520599"/>
                <a:gd name="connsiteX17" fmla="*/ 4405443 w 8393514"/>
                <a:gd name="connsiteY17" fmla="*/ 1172905 h 1520599"/>
                <a:gd name="connsiteX18" fmla="*/ 4179650 w 8393514"/>
                <a:gd name="connsiteY18" fmla="*/ 763336 h 1520599"/>
                <a:gd name="connsiteX19" fmla="*/ 3311567 w 8393514"/>
                <a:gd name="connsiteY19" fmla="*/ 768416 h 1520599"/>
                <a:gd name="connsiteX20" fmla="*/ 2360834 w 8393514"/>
                <a:gd name="connsiteY20" fmla="*/ 995594 h 1520599"/>
                <a:gd name="connsiteX21" fmla="*/ 2342497 w 8393514"/>
                <a:gd name="connsiteY21" fmla="*/ 993366 h 1520599"/>
                <a:gd name="connsiteX22" fmla="*/ 2126238 w 8393514"/>
                <a:gd name="connsiteY22" fmla="*/ 1041464 h 1520599"/>
                <a:gd name="connsiteX23" fmla="*/ 1317343 w 8393514"/>
                <a:gd name="connsiteY23" fmla="*/ 1114597 h 1520599"/>
                <a:gd name="connsiteX24" fmla="*/ 1009685 w 8393514"/>
                <a:gd name="connsiteY24" fmla="*/ 1103167 h 1520599"/>
                <a:gd name="connsiteX25" fmla="*/ 90523 w 8393514"/>
                <a:gd name="connsiteY25" fmla="*/ 743122 h 1520599"/>
                <a:gd name="connsiteX26" fmla="*/ 22895 w 8393514"/>
                <a:gd name="connsiteY26" fmla="*/ 282112 h 1520599"/>
                <a:gd name="connsiteX27" fmla="*/ 33026 w 8393514"/>
                <a:gd name="connsiteY27" fmla="*/ 258212 h 1520599"/>
                <a:gd name="connsiteX28" fmla="*/ 94142 w 8393514"/>
                <a:gd name="connsiteY28" fmla="*/ 258212 h 1520599"/>
                <a:gd name="connsiteX29" fmla="*/ 76235 w 8393514"/>
                <a:gd name="connsiteY29" fmla="*/ 300210 h 1520599"/>
                <a:gd name="connsiteX30" fmla="*/ 140053 w 8393514"/>
                <a:gd name="connsiteY30" fmla="*/ 716452 h 1520599"/>
                <a:gd name="connsiteX31" fmla="*/ 2361283 w 8393514"/>
                <a:gd name="connsiteY31" fmla="*/ 930765 h 1520599"/>
                <a:gd name="connsiteX32" fmla="*/ 2361890 w 8393514"/>
                <a:gd name="connsiteY32" fmla="*/ 933110 h 1520599"/>
                <a:gd name="connsiteX33" fmla="*/ 2418393 w 8393514"/>
                <a:gd name="connsiteY33" fmla="*/ 917468 h 1520599"/>
                <a:gd name="connsiteX34" fmla="*/ 3300486 w 8393514"/>
                <a:gd name="connsiteY34" fmla="*/ 709313 h 1520599"/>
                <a:gd name="connsiteX35" fmla="*/ 4213357 w 8393514"/>
                <a:gd name="connsiteY35" fmla="*/ 713468 h 1520599"/>
                <a:gd name="connsiteX36" fmla="*/ 4462699 w 8393514"/>
                <a:gd name="connsiteY36" fmla="*/ 1155358 h 1520599"/>
                <a:gd name="connsiteX37" fmla="*/ 4648321 w 8393514"/>
                <a:gd name="connsiteY37" fmla="*/ 1457339 h 1520599"/>
                <a:gd name="connsiteX38" fmla="*/ 5382034 w 8393514"/>
                <a:gd name="connsiteY38" fmla="*/ 911557 h 1520599"/>
                <a:gd name="connsiteX39" fmla="*/ 5554727 w 8393514"/>
                <a:gd name="connsiteY39" fmla="*/ 729167 h 1520599"/>
                <a:gd name="connsiteX40" fmla="*/ 5681246 w 8393514"/>
                <a:gd name="connsiteY40" fmla="*/ 599879 h 1520599"/>
                <a:gd name="connsiteX41" fmla="*/ 6613510 w 8393514"/>
                <a:gd name="connsiteY41" fmla="*/ 533 h 1520599"/>
                <a:gd name="connsiteX0" fmla="*/ 6613510 w 8393514"/>
                <a:gd name="connsiteY0" fmla="*/ 11170 h 1531236"/>
                <a:gd name="connsiteX1" fmla="*/ 6625977 w 8393514"/>
                <a:gd name="connsiteY1" fmla="*/ 11170 h 1531236"/>
                <a:gd name="connsiteX2" fmla="*/ 6925347 w 8393514"/>
                <a:gd name="connsiteY2" fmla="*/ 161971 h 1531236"/>
                <a:gd name="connsiteX3" fmla="*/ 7062175 w 8393514"/>
                <a:gd name="connsiteY3" fmla="*/ 586464 h 1531236"/>
                <a:gd name="connsiteX4" fmla="*/ 7221629 w 8393514"/>
                <a:gd name="connsiteY4" fmla="*/ 910650 h 1531236"/>
                <a:gd name="connsiteX5" fmla="*/ 8348876 w 8393514"/>
                <a:gd name="connsiteY5" fmla="*/ 676992 h 1531236"/>
                <a:gd name="connsiteX6" fmla="*/ 8393514 w 8393514"/>
                <a:gd name="connsiteY6" fmla="*/ 725582 h 1531236"/>
                <a:gd name="connsiteX7" fmla="*/ 7211471 w 8393514"/>
                <a:gd name="connsiteY7" fmla="*/ 970215 h 1531236"/>
                <a:gd name="connsiteX8" fmla="*/ 7023079 w 8393514"/>
                <a:gd name="connsiteY8" fmla="*/ 610977 h 1531236"/>
                <a:gd name="connsiteX9" fmla="*/ 6625054 w 8393514"/>
                <a:gd name="connsiteY9" fmla="*/ 71659 h 1531236"/>
                <a:gd name="connsiteX10" fmla="*/ 6613972 w 8393514"/>
                <a:gd name="connsiteY10" fmla="*/ 71659 h 1531236"/>
                <a:gd name="connsiteX11" fmla="*/ 5725111 w 8393514"/>
                <a:gd name="connsiteY11" fmla="*/ 652073 h 1531236"/>
                <a:gd name="connsiteX12" fmla="*/ 5596746 w 8393514"/>
                <a:gd name="connsiteY12" fmla="*/ 783670 h 1531236"/>
                <a:gd name="connsiteX13" fmla="*/ 5426824 w 8393514"/>
                <a:gd name="connsiteY13" fmla="*/ 962827 h 1531236"/>
                <a:gd name="connsiteX14" fmla="*/ 5037572 w 8393514"/>
                <a:gd name="connsiteY14" fmla="*/ 1353464 h 1531236"/>
                <a:gd name="connsiteX15" fmla="*/ 4680181 w 8393514"/>
                <a:gd name="connsiteY15" fmla="*/ 1531236 h 1531236"/>
                <a:gd name="connsiteX16" fmla="*/ 4637239 w 8393514"/>
                <a:gd name="connsiteY16" fmla="*/ 1527080 h 1531236"/>
                <a:gd name="connsiteX17" fmla="*/ 4405443 w 8393514"/>
                <a:gd name="connsiteY17" fmla="*/ 1183542 h 1531236"/>
                <a:gd name="connsiteX18" fmla="*/ 4179650 w 8393514"/>
                <a:gd name="connsiteY18" fmla="*/ 773973 h 1531236"/>
                <a:gd name="connsiteX19" fmla="*/ 3311567 w 8393514"/>
                <a:gd name="connsiteY19" fmla="*/ 779053 h 1531236"/>
                <a:gd name="connsiteX20" fmla="*/ 2360834 w 8393514"/>
                <a:gd name="connsiteY20" fmla="*/ 1006231 h 1531236"/>
                <a:gd name="connsiteX21" fmla="*/ 2342497 w 8393514"/>
                <a:gd name="connsiteY21" fmla="*/ 1004003 h 1531236"/>
                <a:gd name="connsiteX22" fmla="*/ 2126238 w 8393514"/>
                <a:gd name="connsiteY22" fmla="*/ 1052101 h 1531236"/>
                <a:gd name="connsiteX23" fmla="*/ 1317343 w 8393514"/>
                <a:gd name="connsiteY23" fmla="*/ 1125234 h 1531236"/>
                <a:gd name="connsiteX24" fmla="*/ 1009685 w 8393514"/>
                <a:gd name="connsiteY24" fmla="*/ 1113804 h 1531236"/>
                <a:gd name="connsiteX25" fmla="*/ 90523 w 8393514"/>
                <a:gd name="connsiteY25" fmla="*/ 753759 h 1531236"/>
                <a:gd name="connsiteX26" fmla="*/ 22895 w 8393514"/>
                <a:gd name="connsiteY26" fmla="*/ 292749 h 1531236"/>
                <a:gd name="connsiteX27" fmla="*/ 33026 w 8393514"/>
                <a:gd name="connsiteY27" fmla="*/ 268849 h 1531236"/>
                <a:gd name="connsiteX28" fmla="*/ 94142 w 8393514"/>
                <a:gd name="connsiteY28" fmla="*/ 268849 h 1531236"/>
                <a:gd name="connsiteX29" fmla="*/ 76235 w 8393514"/>
                <a:gd name="connsiteY29" fmla="*/ 310847 h 1531236"/>
                <a:gd name="connsiteX30" fmla="*/ 140053 w 8393514"/>
                <a:gd name="connsiteY30" fmla="*/ 727089 h 1531236"/>
                <a:gd name="connsiteX31" fmla="*/ 2361283 w 8393514"/>
                <a:gd name="connsiteY31" fmla="*/ 941402 h 1531236"/>
                <a:gd name="connsiteX32" fmla="*/ 2361890 w 8393514"/>
                <a:gd name="connsiteY32" fmla="*/ 943747 h 1531236"/>
                <a:gd name="connsiteX33" fmla="*/ 2418393 w 8393514"/>
                <a:gd name="connsiteY33" fmla="*/ 928105 h 1531236"/>
                <a:gd name="connsiteX34" fmla="*/ 3300486 w 8393514"/>
                <a:gd name="connsiteY34" fmla="*/ 719950 h 1531236"/>
                <a:gd name="connsiteX35" fmla="*/ 4213357 w 8393514"/>
                <a:gd name="connsiteY35" fmla="*/ 724105 h 1531236"/>
                <a:gd name="connsiteX36" fmla="*/ 4462699 w 8393514"/>
                <a:gd name="connsiteY36" fmla="*/ 1165995 h 1531236"/>
                <a:gd name="connsiteX37" fmla="*/ 4648321 w 8393514"/>
                <a:gd name="connsiteY37" fmla="*/ 1467976 h 1531236"/>
                <a:gd name="connsiteX38" fmla="*/ 5382034 w 8393514"/>
                <a:gd name="connsiteY38" fmla="*/ 922194 h 1531236"/>
                <a:gd name="connsiteX39" fmla="*/ 5554727 w 8393514"/>
                <a:gd name="connsiteY39" fmla="*/ 739804 h 1531236"/>
                <a:gd name="connsiteX40" fmla="*/ 5681246 w 8393514"/>
                <a:gd name="connsiteY40" fmla="*/ 610516 h 1531236"/>
                <a:gd name="connsiteX41" fmla="*/ 6613510 w 8393514"/>
                <a:gd name="connsiteY41" fmla="*/ 11170 h 1531236"/>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8124 h 1528190"/>
                <a:gd name="connsiteX1" fmla="*/ 6625977 w 8393514"/>
                <a:gd name="connsiteY1" fmla="*/ 8124 h 1528190"/>
                <a:gd name="connsiteX2" fmla="*/ 7062175 w 8393514"/>
                <a:gd name="connsiteY2" fmla="*/ 583418 h 1528190"/>
                <a:gd name="connsiteX3" fmla="*/ 7221629 w 8393514"/>
                <a:gd name="connsiteY3" fmla="*/ 907604 h 1528190"/>
                <a:gd name="connsiteX4" fmla="*/ 8348876 w 8393514"/>
                <a:gd name="connsiteY4" fmla="*/ 673946 h 1528190"/>
                <a:gd name="connsiteX5" fmla="*/ 8393514 w 8393514"/>
                <a:gd name="connsiteY5" fmla="*/ 722536 h 1528190"/>
                <a:gd name="connsiteX6" fmla="*/ 7211471 w 8393514"/>
                <a:gd name="connsiteY6" fmla="*/ 967169 h 1528190"/>
                <a:gd name="connsiteX7" fmla="*/ 7023079 w 8393514"/>
                <a:gd name="connsiteY7" fmla="*/ 607931 h 1528190"/>
                <a:gd name="connsiteX8" fmla="*/ 6625054 w 8393514"/>
                <a:gd name="connsiteY8" fmla="*/ 68613 h 1528190"/>
                <a:gd name="connsiteX9" fmla="*/ 6613972 w 8393514"/>
                <a:gd name="connsiteY9" fmla="*/ 68613 h 1528190"/>
                <a:gd name="connsiteX10" fmla="*/ 5725111 w 8393514"/>
                <a:gd name="connsiteY10" fmla="*/ 649027 h 1528190"/>
                <a:gd name="connsiteX11" fmla="*/ 5596746 w 8393514"/>
                <a:gd name="connsiteY11" fmla="*/ 780624 h 1528190"/>
                <a:gd name="connsiteX12" fmla="*/ 5426824 w 8393514"/>
                <a:gd name="connsiteY12" fmla="*/ 959781 h 1528190"/>
                <a:gd name="connsiteX13" fmla="*/ 5037572 w 8393514"/>
                <a:gd name="connsiteY13" fmla="*/ 1350418 h 1528190"/>
                <a:gd name="connsiteX14" fmla="*/ 4680181 w 8393514"/>
                <a:gd name="connsiteY14" fmla="*/ 1528190 h 1528190"/>
                <a:gd name="connsiteX15" fmla="*/ 4637239 w 8393514"/>
                <a:gd name="connsiteY15" fmla="*/ 1524034 h 1528190"/>
                <a:gd name="connsiteX16" fmla="*/ 4405443 w 8393514"/>
                <a:gd name="connsiteY16" fmla="*/ 1180496 h 1528190"/>
                <a:gd name="connsiteX17" fmla="*/ 4179650 w 8393514"/>
                <a:gd name="connsiteY17" fmla="*/ 770927 h 1528190"/>
                <a:gd name="connsiteX18" fmla="*/ 3311567 w 8393514"/>
                <a:gd name="connsiteY18" fmla="*/ 776007 h 1528190"/>
                <a:gd name="connsiteX19" fmla="*/ 2360834 w 8393514"/>
                <a:gd name="connsiteY19" fmla="*/ 1003185 h 1528190"/>
                <a:gd name="connsiteX20" fmla="*/ 2342497 w 8393514"/>
                <a:gd name="connsiteY20" fmla="*/ 1000957 h 1528190"/>
                <a:gd name="connsiteX21" fmla="*/ 2126238 w 8393514"/>
                <a:gd name="connsiteY21" fmla="*/ 1049055 h 1528190"/>
                <a:gd name="connsiteX22" fmla="*/ 1317343 w 8393514"/>
                <a:gd name="connsiteY22" fmla="*/ 1122188 h 1528190"/>
                <a:gd name="connsiteX23" fmla="*/ 1009685 w 8393514"/>
                <a:gd name="connsiteY23" fmla="*/ 1110758 h 1528190"/>
                <a:gd name="connsiteX24" fmla="*/ 90523 w 8393514"/>
                <a:gd name="connsiteY24" fmla="*/ 750713 h 1528190"/>
                <a:gd name="connsiteX25" fmla="*/ 22895 w 8393514"/>
                <a:gd name="connsiteY25" fmla="*/ 289703 h 1528190"/>
                <a:gd name="connsiteX26" fmla="*/ 33026 w 8393514"/>
                <a:gd name="connsiteY26" fmla="*/ 265803 h 1528190"/>
                <a:gd name="connsiteX27" fmla="*/ 94142 w 8393514"/>
                <a:gd name="connsiteY27" fmla="*/ 265803 h 1528190"/>
                <a:gd name="connsiteX28" fmla="*/ 76235 w 8393514"/>
                <a:gd name="connsiteY28" fmla="*/ 307801 h 1528190"/>
                <a:gd name="connsiteX29" fmla="*/ 140053 w 8393514"/>
                <a:gd name="connsiteY29" fmla="*/ 724043 h 1528190"/>
                <a:gd name="connsiteX30" fmla="*/ 2361283 w 8393514"/>
                <a:gd name="connsiteY30" fmla="*/ 938356 h 1528190"/>
                <a:gd name="connsiteX31" fmla="*/ 2361890 w 8393514"/>
                <a:gd name="connsiteY31" fmla="*/ 940701 h 1528190"/>
                <a:gd name="connsiteX32" fmla="*/ 2418393 w 8393514"/>
                <a:gd name="connsiteY32" fmla="*/ 925059 h 1528190"/>
                <a:gd name="connsiteX33" fmla="*/ 3300486 w 8393514"/>
                <a:gd name="connsiteY33" fmla="*/ 716904 h 1528190"/>
                <a:gd name="connsiteX34" fmla="*/ 4213357 w 8393514"/>
                <a:gd name="connsiteY34" fmla="*/ 721059 h 1528190"/>
                <a:gd name="connsiteX35" fmla="*/ 4462699 w 8393514"/>
                <a:gd name="connsiteY35" fmla="*/ 1162949 h 1528190"/>
                <a:gd name="connsiteX36" fmla="*/ 4648321 w 8393514"/>
                <a:gd name="connsiteY36" fmla="*/ 1464930 h 1528190"/>
                <a:gd name="connsiteX37" fmla="*/ 5382034 w 8393514"/>
                <a:gd name="connsiteY37" fmla="*/ 919148 h 1528190"/>
                <a:gd name="connsiteX38" fmla="*/ 5554727 w 8393514"/>
                <a:gd name="connsiteY38" fmla="*/ 736758 h 1528190"/>
                <a:gd name="connsiteX39" fmla="*/ 5681246 w 8393514"/>
                <a:gd name="connsiteY39" fmla="*/ 607470 h 1528190"/>
                <a:gd name="connsiteX40" fmla="*/ 6613510 w 8393514"/>
                <a:gd name="connsiteY40" fmla="*/ 8124 h 1528190"/>
                <a:gd name="connsiteX0" fmla="*/ 6613510 w 8393514"/>
                <a:gd name="connsiteY0" fmla="*/ 1470 h 1521536"/>
                <a:gd name="connsiteX1" fmla="*/ 6625977 w 8393514"/>
                <a:gd name="connsiteY1" fmla="*/ 1470 h 1521536"/>
                <a:gd name="connsiteX2" fmla="*/ 7062175 w 8393514"/>
                <a:gd name="connsiteY2" fmla="*/ 576764 h 1521536"/>
                <a:gd name="connsiteX3" fmla="*/ 7221629 w 8393514"/>
                <a:gd name="connsiteY3" fmla="*/ 900950 h 1521536"/>
                <a:gd name="connsiteX4" fmla="*/ 8348876 w 8393514"/>
                <a:gd name="connsiteY4" fmla="*/ 667292 h 1521536"/>
                <a:gd name="connsiteX5" fmla="*/ 8393514 w 8393514"/>
                <a:gd name="connsiteY5" fmla="*/ 715882 h 1521536"/>
                <a:gd name="connsiteX6" fmla="*/ 7211471 w 8393514"/>
                <a:gd name="connsiteY6" fmla="*/ 960515 h 1521536"/>
                <a:gd name="connsiteX7" fmla="*/ 7023079 w 8393514"/>
                <a:gd name="connsiteY7" fmla="*/ 601277 h 1521536"/>
                <a:gd name="connsiteX8" fmla="*/ 6625054 w 8393514"/>
                <a:gd name="connsiteY8" fmla="*/ 61959 h 1521536"/>
                <a:gd name="connsiteX9" fmla="*/ 6613972 w 8393514"/>
                <a:gd name="connsiteY9" fmla="*/ 61959 h 1521536"/>
                <a:gd name="connsiteX10" fmla="*/ 5725111 w 8393514"/>
                <a:gd name="connsiteY10" fmla="*/ 642373 h 1521536"/>
                <a:gd name="connsiteX11" fmla="*/ 5596746 w 8393514"/>
                <a:gd name="connsiteY11" fmla="*/ 773970 h 1521536"/>
                <a:gd name="connsiteX12" fmla="*/ 5426824 w 8393514"/>
                <a:gd name="connsiteY12" fmla="*/ 953127 h 1521536"/>
                <a:gd name="connsiteX13" fmla="*/ 5037572 w 8393514"/>
                <a:gd name="connsiteY13" fmla="*/ 1343764 h 1521536"/>
                <a:gd name="connsiteX14" fmla="*/ 4680181 w 8393514"/>
                <a:gd name="connsiteY14" fmla="*/ 1521536 h 1521536"/>
                <a:gd name="connsiteX15" fmla="*/ 4637239 w 8393514"/>
                <a:gd name="connsiteY15" fmla="*/ 1517380 h 1521536"/>
                <a:gd name="connsiteX16" fmla="*/ 4405443 w 8393514"/>
                <a:gd name="connsiteY16" fmla="*/ 1173842 h 1521536"/>
                <a:gd name="connsiteX17" fmla="*/ 4179650 w 8393514"/>
                <a:gd name="connsiteY17" fmla="*/ 764273 h 1521536"/>
                <a:gd name="connsiteX18" fmla="*/ 3311567 w 8393514"/>
                <a:gd name="connsiteY18" fmla="*/ 769353 h 1521536"/>
                <a:gd name="connsiteX19" fmla="*/ 2360834 w 8393514"/>
                <a:gd name="connsiteY19" fmla="*/ 996531 h 1521536"/>
                <a:gd name="connsiteX20" fmla="*/ 2342497 w 8393514"/>
                <a:gd name="connsiteY20" fmla="*/ 994303 h 1521536"/>
                <a:gd name="connsiteX21" fmla="*/ 2126238 w 8393514"/>
                <a:gd name="connsiteY21" fmla="*/ 1042401 h 1521536"/>
                <a:gd name="connsiteX22" fmla="*/ 1317343 w 8393514"/>
                <a:gd name="connsiteY22" fmla="*/ 1115534 h 1521536"/>
                <a:gd name="connsiteX23" fmla="*/ 1009685 w 8393514"/>
                <a:gd name="connsiteY23" fmla="*/ 1104104 h 1521536"/>
                <a:gd name="connsiteX24" fmla="*/ 90523 w 8393514"/>
                <a:gd name="connsiteY24" fmla="*/ 744059 h 1521536"/>
                <a:gd name="connsiteX25" fmla="*/ 22895 w 8393514"/>
                <a:gd name="connsiteY25" fmla="*/ 283049 h 1521536"/>
                <a:gd name="connsiteX26" fmla="*/ 33026 w 8393514"/>
                <a:gd name="connsiteY26" fmla="*/ 259149 h 1521536"/>
                <a:gd name="connsiteX27" fmla="*/ 94142 w 8393514"/>
                <a:gd name="connsiteY27" fmla="*/ 259149 h 1521536"/>
                <a:gd name="connsiteX28" fmla="*/ 76235 w 8393514"/>
                <a:gd name="connsiteY28" fmla="*/ 301147 h 1521536"/>
                <a:gd name="connsiteX29" fmla="*/ 140053 w 8393514"/>
                <a:gd name="connsiteY29" fmla="*/ 717389 h 1521536"/>
                <a:gd name="connsiteX30" fmla="*/ 2361283 w 8393514"/>
                <a:gd name="connsiteY30" fmla="*/ 931702 h 1521536"/>
                <a:gd name="connsiteX31" fmla="*/ 2361890 w 8393514"/>
                <a:gd name="connsiteY31" fmla="*/ 934047 h 1521536"/>
                <a:gd name="connsiteX32" fmla="*/ 2418393 w 8393514"/>
                <a:gd name="connsiteY32" fmla="*/ 918405 h 1521536"/>
                <a:gd name="connsiteX33" fmla="*/ 3300486 w 8393514"/>
                <a:gd name="connsiteY33" fmla="*/ 710250 h 1521536"/>
                <a:gd name="connsiteX34" fmla="*/ 4213357 w 8393514"/>
                <a:gd name="connsiteY34" fmla="*/ 714405 h 1521536"/>
                <a:gd name="connsiteX35" fmla="*/ 4462699 w 8393514"/>
                <a:gd name="connsiteY35" fmla="*/ 1156295 h 1521536"/>
                <a:gd name="connsiteX36" fmla="*/ 4648321 w 8393514"/>
                <a:gd name="connsiteY36" fmla="*/ 1458276 h 1521536"/>
                <a:gd name="connsiteX37" fmla="*/ 5382034 w 8393514"/>
                <a:gd name="connsiteY37" fmla="*/ 912494 h 1521536"/>
                <a:gd name="connsiteX38" fmla="*/ 5554727 w 8393514"/>
                <a:gd name="connsiteY38" fmla="*/ 730104 h 1521536"/>
                <a:gd name="connsiteX39" fmla="*/ 5681246 w 8393514"/>
                <a:gd name="connsiteY39" fmla="*/ 600816 h 1521536"/>
                <a:gd name="connsiteX40" fmla="*/ 6613510 w 8393514"/>
                <a:gd name="connsiteY40" fmla="*/ 1470 h 1521536"/>
                <a:gd name="connsiteX0" fmla="*/ 6613510 w 8393514"/>
                <a:gd name="connsiteY0" fmla="*/ 30305 h 1550371"/>
                <a:gd name="connsiteX1" fmla="*/ 6625977 w 8393514"/>
                <a:gd name="connsiteY1" fmla="*/ 30305 h 1550371"/>
                <a:gd name="connsiteX2" fmla="*/ 7062175 w 8393514"/>
                <a:gd name="connsiteY2" fmla="*/ 605599 h 1550371"/>
                <a:gd name="connsiteX3" fmla="*/ 7221629 w 8393514"/>
                <a:gd name="connsiteY3" fmla="*/ 929785 h 1550371"/>
                <a:gd name="connsiteX4" fmla="*/ 8348876 w 8393514"/>
                <a:gd name="connsiteY4" fmla="*/ 696127 h 1550371"/>
                <a:gd name="connsiteX5" fmla="*/ 8393514 w 8393514"/>
                <a:gd name="connsiteY5" fmla="*/ 744717 h 1550371"/>
                <a:gd name="connsiteX6" fmla="*/ 7211471 w 8393514"/>
                <a:gd name="connsiteY6" fmla="*/ 989350 h 1550371"/>
                <a:gd name="connsiteX7" fmla="*/ 7023079 w 8393514"/>
                <a:gd name="connsiteY7" fmla="*/ 630112 h 1550371"/>
                <a:gd name="connsiteX8" fmla="*/ 6625054 w 8393514"/>
                <a:gd name="connsiteY8" fmla="*/ 90794 h 1550371"/>
                <a:gd name="connsiteX9" fmla="*/ 6613972 w 8393514"/>
                <a:gd name="connsiteY9" fmla="*/ 90794 h 1550371"/>
                <a:gd name="connsiteX10" fmla="*/ 5725111 w 8393514"/>
                <a:gd name="connsiteY10" fmla="*/ 671208 h 1550371"/>
                <a:gd name="connsiteX11" fmla="*/ 5596746 w 8393514"/>
                <a:gd name="connsiteY11" fmla="*/ 802805 h 1550371"/>
                <a:gd name="connsiteX12" fmla="*/ 5426824 w 8393514"/>
                <a:gd name="connsiteY12" fmla="*/ 981962 h 1550371"/>
                <a:gd name="connsiteX13" fmla="*/ 5037572 w 8393514"/>
                <a:gd name="connsiteY13" fmla="*/ 1372599 h 1550371"/>
                <a:gd name="connsiteX14" fmla="*/ 4680181 w 8393514"/>
                <a:gd name="connsiteY14" fmla="*/ 1550371 h 1550371"/>
                <a:gd name="connsiteX15" fmla="*/ 4637239 w 8393514"/>
                <a:gd name="connsiteY15" fmla="*/ 1546215 h 1550371"/>
                <a:gd name="connsiteX16" fmla="*/ 4405443 w 8393514"/>
                <a:gd name="connsiteY16" fmla="*/ 1202677 h 1550371"/>
                <a:gd name="connsiteX17" fmla="*/ 4179650 w 8393514"/>
                <a:gd name="connsiteY17" fmla="*/ 793108 h 1550371"/>
                <a:gd name="connsiteX18" fmla="*/ 3311567 w 8393514"/>
                <a:gd name="connsiteY18" fmla="*/ 798188 h 1550371"/>
                <a:gd name="connsiteX19" fmla="*/ 2360834 w 8393514"/>
                <a:gd name="connsiteY19" fmla="*/ 1025366 h 1550371"/>
                <a:gd name="connsiteX20" fmla="*/ 2342497 w 8393514"/>
                <a:gd name="connsiteY20" fmla="*/ 1023138 h 1550371"/>
                <a:gd name="connsiteX21" fmla="*/ 2126238 w 8393514"/>
                <a:gd name="connsiteY21" fmla="*/ 1071236 h 1550371"/>
                <a:gd name="connsiteX22" fmla="*/ 1317343 w 8393514"/>
                <a:gd name="connsiteY22" fmla="*/ 1144369 h 1550371"/>
                <a:gd name="connsiteX23" fmla="*/ 1009685 w 8393514"/>
                <a:gd name="connsiteY23" fmla="*/ 1132939 h 1550371"/>
                <a:gd name="connsiteX24" fmla="*/ 90523 w 8393514"/>
                <a:gd name="connsiteY24" fmla="*/ 772894 h 1550371"/>
                <a:gd name="connsiteX25" fmla="*/ 22895 w 8393514"/>
                <a:gd name="connsiteY25" fmla="*/ 311884 h 1550371"/>
                <a:gd name="connsiteX26" fmla="*/ 33026 w 8393514"/>
                <a:gd name="connsiteY26" fmla="*/ 287984 h 1550371"/>
                <a:gd name="connsiteX27" fmla="*/ 94142 w 8393514"/>
                <a:gd name="connsiteY27" fmla="*/ 287984 h 1550371"/>
                <a:gd name="connsiteX28" fmla="*/ 76235 w 8393514"/>
                <a:gd name="connsiteY28" fmla="*/ 329982 h 1550371"/>
                <a:gd name="connsiteX29" fmla="*/ 140053 w 8393514"/>
                <a:gd name="connsiteY29" fmla="*/ 746224 h 1550371"/>
                <a:gd name="connsiteX30" fmla="*/ 2361283 w 8393514"/>
                <a:gd name="connsiteY30" fmla="*/ 960537 h 1550371"/>
                <a:gd name="connsiteX31" fmla="*/ 2361890 w 8393514"/>
                <a:gd name="connsiteY31" fmla="*/ 962882 h 1550371"/>
                <a:gd name="connsiteX32" fmla="*/ 2418393 w 8393514"/>
                <a:gd name="connsiteY32" fmla="*/ 947240 h 1550371"/>
                <a:gd name="connsiteX33" fmla="*/ 3300486 w 8393514"/>
                <a:gd name="connsiteY33" fmla="*/ 739085 h 1550371"/>
                <a:gd name="connsiteX34" fmla="*/ 4213357 w 8393514"/>
                <a:gd name="connsiteY34" fmla="*/ 743240 h 1550371"/>
                <a:gd name="connsiteX35" fmla="*/ 4462699 w 8393514"/>
                <a:gd name="connsiteY35" fmla="*/ 1185130 h 1550371"/>
                <a:gd name="connsiteX36" fmla="*/ 4648321 w 8393514"/>
                <a:gd name="connsiteY36" fmla="*/ 1487111 h 1550371"/>
                <a:gd name="connsiteX37" fmla="*/ 5382034 w 8393514"/>
                <a:gd name="connsiteY37" fmla="*/ 941329 h 1550371"/>
                <a:gd name="connsiteX38" fmla="*/ 5554727 w 8393514"/>
                <a:gd name="connsiteY38" fmla="*/ 758939 h 1550371"/>
                <a:gd name="connsiteX39" fmla="*/ 5681246 w 8393514"/>
                <a:gd name="connsiteY39" fmla="*/ 629651 h 1550371"/>
                <a:gd name="connsiteX40" fmla="*/ 6613510 w 8393514"/>
                <a:gd name="connsiteY40" fmla="*/ 30305 h 1550371"/>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62699 w 8393514"/>
                <a:gd name="connsiteY35" fmla="*/ 1156118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56698 w 8393514"/>
                <a:gd name="connsiteY36" fmla="*/ 144002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56698 w 8393514"/>
                <a:gd name="connsiteY36" fmla="*/ 144002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140053 w 8393514"/>
                <a:gd name="connsiteY28" fmla="*/ 717212 h 1521359"/>
                <a:gd name="connsiteX29" fmla="*/ 2361283 w 8393514"/>
                <a:gd name="connsiteY29" fmla="*/ 931525 h 1521359"/>
                <a:gd name="connsiteX30" fmla="*/ 2361890 w 8393514"/>
                <a:gd name="connsiteY30" fmla="*/ 933870 h 1521359"/>
                <a:gd name="connsiteX31" fmla="*/ 2418393 w 8393514"/>
                <a:gd name="connsiteY31" fmla="*/ 918228 h 1521359"/>
                <a:gd name="connsiteX32" fmla="*/ 3300486 w 8393514"/>
                <a:gd name="connsiteY32" fmla="*/ 710073 h 1521359"/>
                <a:gd name="connsiteX33" fmla="*/ 4213357 w 8393514"/>
                <a:gd name="connsiteY33" fmla="*/ 714228 h 1521359"/>
                <a:gd name="connsiteX34" fmla="*/ 4437569 w 8393514"/>
                <a:gd name="connsiteY34" fmla="*/ 1132024 h 1521359"/>
                <a:gd name="connsiteX35" fmla="*/ 4631568 w 8393514"/>
                <a:gd name="connsiteY35" fmla="*/ 1452075 h 1521359"/>
                <a:gd name="connsiteX36" fmla="*/ 5382034 w 8393514"/>
                <a:gd name="connsiteY36" fmla="*/ 912317 h 1521359"/>
                <a:gd name="connsiteX37" fmla="*/ 5681246 w 8393514"/>
                <a:gd name="connsiteY37" fmla="*/ 600639 h 1521359"/>
                <a:gd name="connsiteX38" fmla="*/ 6613510 w 8393514"/>
                <a:gd name="connsiteY38" fmla="*/ 1293 h 1521359"/>
                <a:gd name="connsiteX0" fmla="*/ 6625404 w 8405408"/>
                <a:gd name="connsiteY0" fmla="*/ 311945 h 1832011"/>
                <a:gd name="connsiteX1" fmla="*/ 6637871 w 8405408"/>
                <a:gd name="connsiteY1" fmla="*/ 311945 h 1832011"/>
                <a:gd name="connsiteX2" fmla="*/ 7074069 w 8405408"/>
                <a:gd name="connsiteY2" fmla="*/ 887239 h 1832011"/>
                <a:gd name="connsiteX3" fmla="*/ 7233523 w 8405408"/>
                <a:gd name="connsiteY3" fmla="*/ 1211425 h 1832011"/>
                <a:gd name="connsiteX4" fmla="*/ 8360770 w 8405408"/>
                <a:gd name="connsiteY4" fmla="*/ 977767 h 1832011"/>
                <a:gd name="connsiteX5" fmla="*/ 8405408 w 8405408"/>
                <a:gd name="connsiteY5" fmla="*/ 1026357 h 1832011"/>
                <a:gd name="connsiteX6" fmla="*/ 7223365 w 8405408"/>
                <a:gd name="connsiteY6" fmla="*/ 1270990 h 1832011"/>
                <a:gd name="connsiteX7" fmla="*/ 7034973 w 8405408"/>
                <a:gd name="connsiteY7" fmla="*/ 911752 h 1832011"/>
                <a:gd name="connsiteX8" fmla="*/ 6636948 w 8405408"/>
                <a:gd name="connsiteY8" fmla="*/ 372434 h 1832011"/>
                <a:gd name="connsiteX9" fmla="*/ 6625866 w 8405408"/>
                <a:gd name="connsiteY9" fmla="*/ 372434 h 1832011"/>
                <a:gd name="connsiteX10" fmla="*/ 5737005 w 8405408"/>
                <a:gd name="connsiteY10" fmla="*/ 952848 h 1832011"/>
                <a:gd name="connsiteX11" fmla="*/ 5608640 w 8405408"/>
                <a:gd name="connsiteY11" fmla="*/ 1084445 h 1832011"/>
                <a:gd name="connsiteX12" fmla="*/ 5438718 w 8405408"/>
                <a:gd name="connsiteY12" fmla="*/ 1263602 h 1832011"/>
                <a:gd name="connsiteX13" fmla="*/ 5049466 w 8405408"/>
                <a:gd name="connsiteY13" fmla="*/ 1654239 h 1832011"/>
                <a:gd name="connsiteX14" fmla="*/ 4692075 w 8405408"/>
                <a:gd name="connsiteY14" fmla="*/ 1832011 h 1832011"/>
                <a:gd name="connsiteX15" fmla="*/ 4649133 w 8405408"/>
                <a:gd name="connsiteY15" fmla="*/ 1827855 h 1832011"/>
                <a:gd name="connsiteX16" fmla="*/ 4417337 w 8405408"/>
                <a:gd name="connsiteY16" fmla="*/ 1484317 h 1832011"/>
                <a:gd name="connsiteX17" fmla="*/ 4191544 w 8405408"/>
                <a:gd name="connsiteY17" fmla="*/ 1074748 h 1832011"/>
                <a:gd name="connsiteX18" fmla="*/ 3323461 w 8405408"/>
                <a:gd name="connsiteY18" fmla="*/ 1079828 h 1832011"/>
                <a:gd name="connsiteX19" fmla="*/ 2372728 w 8405408"/>
                <a:gd name="connsiteY19" fmla="*/ 1307006 h 1832011"/>
                <a:gd name="connsiteX20" fmla="*/ 2354391 w 8405408"/>
                <a:gd name="connsiteY20" fmla="*/ 1304778 h 1832011"/>
                <a:gd name="connsiteX21" fmla="*/ 2138132 w 8405408"/>
                <a:gd name="connsiteY21" fmla="*/ 1352876 h 1832011"/>
                <a:gd name="connsiteX22" fmla="*/ 1329237 w 8405408"/>
                <a:gd name="connsiteY22" fmla="*/ 1426009 h 1832011"/>
                <a:gd name="connsiteX23" fmla="*/ 1021579 w 8405408"/>
                <a:gd name="connsiteY23" fmla="*/ 1414579 h 1832011"/>
                <a:gd name="connsiteX24" fmla="*/ 102417 w 8405408"/>
                <a:gd name="connsiteY24" fmla="*/ 1054534 h 1832011"/>
                <a:gd name="connsiteX25" fmla="*/ 34789 w 8405408"/>
                <a:gd name="connsiteY25" fmla="*/ 593524 h 1832011"/>
                <a:gd name="connsiteX26" fmla="*/ 44920 w 8405408"/>
                <a:gd name="connsiteY26" fmla="*/ 569624 h 1832011"/>
                <a:gd name="connsiteX27" fmla="*/ 202638 w 8405408"/>
                <a:gd name="connsiteY27" fmla="*/ 0 h 1832011"/>
                <a:gd name="connsiteX28" fmla="*/ 151947 w 8405408"/>
                <a:gd name="connsiteY28" fmla="*/ 1027864 h 1832011"/>
                <a:gd name="connsiteX29" fmla="*/ 2373177 w 8405408"/>
                <a:gd name="connsiteY29" fmla="*/ 1242177 h 1832011"/>
                <a:gd name="connsiteX30" fmla="*/ 2373784 w 8405408"/>
                <a:gd name="connsiteY30" fmla="*/ 1244522 h 1832011"/>
                <a:gd name="connsiteX31" fmla="*/ 2430287 w 8405408"/>
                <a:gd name="connsiteY31" fmla="*/ 1228880 h 1832011"/>
                <a:gd name="connsiteX32" fmla="*/ 3312380 w 8405408"/>
                <a:gd name="connsiteY32" fmla="*/ 1020725 h 1832011"/>
                <a:gd name="connsiteX33" fmla="*/ 4225251 w 8405408"/>
                <a:gd name="connsiteY33" fmla="*/ 1024880 h 1832011"/>
                <a:gd name="connsiteX34" fmla="*/ 4449463 w 8405408"/>
                <a:gd name="connsiteY34" fmla="*/ 1442676 h 1832011"/>
                <a:gd name="connsiteX35" fmla="*/ 4643462 w 8405408"/>
                <a:gd name="connsiteY35" fmla="*/ 1762727 h 1832011"/>
                <a:gd name="connsiteX36" fmla="*/ 5393928 w 8405408"/>
                <a:gd name="connsiteY36" fmla="*/ 1222969 h 1832011"/>
                <a:gd name="connsiteX37" fmla="*/ 5693140 w 8405408"/>
                <a:gd name="connsiteY37" fmla="*/ 911291 h 1832011"/>
                <a:gd name="connsiteX38" fmla="*/ 6625404 w 8405408"/>
                <a:gd name="connsiteY38" fmla="*/ 311945 h 1832011"/>
                <a:gd name="connsiteX0" fmla="*/ 6625404 w 8405408"/>
                <a:gd name="connsiteY0" fmla="*/ 311945 h 1832011"/>
                <a:gd name="connsiteX1" fmla="*/ 6637871 w 8405408"/>
                <a:gd name="connsiteY1" fmla="*/ 311945 h 1832011"/>
                <a:gd name="connsiteX2" fmla="*/ 7074069 w 8405408"/>
                <a:gd name="connsiteY2" fmla="*/ 887239 h 1832011"/>
                <a:gd name="connsiteX3" fmla="*/ 7233523 w 8405408"/>
                <a:gd name="connsiteY3" fmla="*/ 1211425 h 1832011"/>
                <a:gd name="connsiteX4" fmla="*/ 8360770 w 8405408"/>
                <a:gd name="connsiteY4" fmla="*/ 977767 h 1832011"/>
                <a:gd name="connsiteX5" fmla="*/ 8405408 w 8405408"/>
                <a:gd name="connsiteY5" fmla="*/ 1026357 h 1832011"/>
                <a:gd name="connsiteX6" fmla="*/ 7223365 w 8405408"/>
                <a:gd name="connsiteY6" fmla="*/ 1270990 h 1832011"/>
                <a:gd name="connsiteX7" fmla="*/ 7034973 w 8405408"/>
                <a:gd name="connsiteY7" fmla="*/ 911752 h 1832011"/>
                <a:gd name="connsiteX8" fmla="*/ 6636948 w 8405408"/>
                <a:gd name="connsiteY8" fmla="*/ 372434 h 1832011"/>
                <a:gd name="connsiteX9" fmla="*/ 6625866 w 8405408"/>
                <a:gd name="connsiteY9" fmla="*/ 372434 h 1832011"/>
                <a:gd name="connsiteX10" fmla="*/ 5737005 w 8405408"/>
                <a:gd name="connsiteY10" fmla="*/ 952848 h 1832011"/>
                <a:gd name="connsiteX11" fmla="*/ 5608640 w 8405408"/>
                <a:gd name="connsiteY11" fmla="*/ 1084445 h 1832011"/>
                <a:gd name="connsiteX12" fmla="*/ 5438718 w 8405408"/>
                <a:gd name="connsiteY12" fmla="*/ 1263602 h 1832011"/>
                <a:gd name="connsiteX13" fmla="*/ 5049466 w 8405408"/>
                <a:gd name="connsiteY13" fmla="*/ 1654239 h 1832011"/>
                <a:gd name="connsiteX14" fmla="*/ 4692075 w 8405408"/>
                <a:gd name="connsiteY14" fmla="*/ 1832011 h 1832011"/>
                <a:gd name="connsiteX15" fmla="*/ 4649133 w 8405408"/>
                <a:gd name="connsiteY15" fmla="*/ 1827855 h 1832011"/>
                <a:gd name="connsiteX16" fmla="*/ 4417337 w 8405408"/>
                <a:gd name="connsiteY16" fmla="*/ 1484317 h 1832011"/>
                <a:gd name="connsiteX17" fmla="*/ 4191544 w 8405408"/>
                <a:gd name="connsiteY17" fmla="*/ 1074748 h 1832011"/>
                <a:gd name="connsiteX18" fmla="*/ 3323461 w 8405408"/>
                <a:gd name="connsiteY18" fmla="*/ 1079828 h 1832011"/>
                <a:gd name="connsiteX19" fmla="*/ 2372728 w 8405408"/>
                <a:gd name="connsiteY19" fmla="*/ 1307006 h 1832011"/>
                <a:gd name="connsiteX20" fmla="*/ 2354391 w 8405408"/>
                <a:gd name="connsiteY20" fmla="*/ 1304778 h 1832011"/>
                <a:gd name="connsiteX21" fmla="*/ 2138132 w 8405408"/>
                <a:gd name="connsiteY21" fmla="*/ 1352876 h 1832011"/>
                <a:gd name="connsiteX22" fmla="*/ 1329237 w 8405408"/>
                <a:gd name="connsiteY22" fmla="*/ 1426009 h 1832011"/>
                <a:gd name="connsiteX23" fmla="*/ 1021579 w 8405408"/>
                <a:gd name="connsiteY23" fmla="*/ 1414579 h 1832011"/>
                <a:gd name="connsiteX24" fmla="*/ 102417 w 8405408"/>
                <a:gd name="connsiteY24" fmla="*/ 1054534 h 1832011"/>
                <a:gd name="connsiteX25" fmla="*/ 34789 w 8405408"/>
                <a:gd name="connsiteY25" fmla="*/ 593524 h 1832011"/>
                <a:gd name="connsiteX26" fmla="*/ 102881 w 8405408"/>
                <a:gd name="connsiteY26" fmla="*/ 97254 h 1832011"/>
                <a:gd name="connsiteX27" fmla="*/ 202638 w 8405408"/>
                <a:gd name="connsiteY27" fmla="*/ 0 h 1832011"/>
                <a:gd name="connsiteX28" fmla="*/ 151947 w 8405408"/>
                <a:gd name="connsiteY28" fmla="*/ 1027864 h 1832011"/>
                <a:gd name="connsiteX29" fmla="*/ 2373177 w 8405408"/>
                <a:gd name="connsiteY29" fmla="*/ 1242177 h 1832011"/>
                <a:gd name="connsiteX30" fmla="*/ 2373784 w 8405408"/>
                <a:gd name="connsiteY30" fmla="*/ 1244522 h 1832011"/>
                <a:gd name="connsiteX31" fmla="*/ 2430287 w 8405408"/>
                <a:gd name="connsiteY31" fmla="*/ 1228880 h 1832011"/>
                <a:gd name="connsiteX32" fmla="*/ 3312380 w 8405408"/>
                <a:gd name="connsiteY32" fmla="*/ 1020725 h 1832011"/>
                <a:gd name="connsiteX33" fmla="*/ 4225251 w 8405408"/>
                <a:gd name="connsiteY33" fmla="*/ 1024880 h 1832011"/>
                <a:gd name="connsiteX34" fmla="*/ 4449463 w 8405408"/>
                <a:gd name="connsiteY34" fmla="*/ 1442676 h 1832011"/>
                <a:gd name="connsiteX35" fmla="*/ 4643462 w 8405408"/>
                <a:gd name="connsiteY35" fmla="*/ 1762727 h 1832011"/>
                <a:gd name="connsiteX36" fmla="*/ 5393928 w 8405408"/>
                <a:gd name="connsiteY36" fmla="*/ 1222969 h 1832011"/>
                <a:gd name="connsiteX37" fmla="*/ 5693140 w 8405408"/>
                <a:gd name="connsiteY37" fmla="*/ 911291 h 1832011"/>
                <a:gd name="connsiteX38" fmla="*/ 6625404 w 8405408"/>
                <a:gd name="connsiteY38" fmla="*/ 311945 h 1832011"/>
                <a:gd name="connsiteX0" fmla="*/ 6697297 w 8477301"/>
                <a:gd name="connsiteY0" fmla="*/ 311945 h 1832011"/>
                <a:gd name="connsiteX1" fmla="*/ 6709764 w 8477301"/>
                <a:gd name="connsiteY1" fmla="*/ 311945 h 1832011"/>
                <a:gd name="connsiteX2" fmla="*/ 7145962 w 8477301"/>
                <a:gd name="connsiteY2" fmla="*/ 887239 h 1832011"/>
                <a:gd name="connsiteX3" fmla="*/ 7305416 w 8477301"/>
                <a:gd name="connsiteY3" fmla="*/ 1211425 h 1832011"/>
                <a:gd name="connsiteX4" fmla="*/ 8432663 w 8477301"/>
                <a:gd name="connsiteY4" fmla="*/ 977767 h 1832011"/>
                <a:gd name="connsiteX5" fmla="*/ 8477301 w 8477301"/>
                <a:gd name="connsiteY5" fmla="*/ 1026357 h 1832011"/>
                <a:gd name="connsiteX6" fmla="*/ 7295258 w 8477301"/>
                <a:gd name="connsiteY6" fmla="*/ 1270990 h 1832011"/>
                <a:gd name="connsiteX7" fmla="*/ 7106866 w 8477301"/>
                <a:gd name="connsiteY7" fmla="*/ 911752 h 1832011"/>
                <a:gd name="connsiteX8" fmla="*/ 6708841 w 8477301"/>
                <a:gd name="connsiteY8" fmla="*/ 372434 h 1832011"/>
                <a:gd name="connsiteX9" fmla="*/ 6697759 w 8477301"/>
                <a:gd name="connsiteY9" fmla="*/ 372434 h 1832011"/>
                <a:gd name="connsiteX10" fmla="*/ 5808898 w 8477301"/>
                <a:gd name="connsiteY10" fmla="*/ 952848 h 1832011"/>
                <a:gd name="connsiteX11" fmla="*/ 5680533 w 8477301"/>
                <a:gd name="connsiteY11" fmla="*/ 1084445 h 1832011"/>
                <a:gd name="connsiteX12" fmla="*/ 5510611 w 8477301"/>
                <a:gd name="connsiteY12" fmla="*/ 1263602 h 1832011"/>
                <a:gd name="connsiteX13" fmla="*/ 5121359 w 8477301"/>
                <a:gd name="connsiteY13" fmla="*/ 1654239 h 1832011"/>
                <a:gd name="connsiteX14" fmla="*/ 4763968 w 8477301"/>
                <a:gd name="connsiteY14" fmla="*/ 1832011 h 1832011"/>
                <a:gd name="connsiteX15" fmla="*/ 4721026 w 8477301"/>
                <a:gd name="connsiteY15" fmla="*/ 1827855 h 1832011"/>
                <a:gd name="connsiteX16" fmla="*/ 4489230 w 8477301"/>
                <a:gd name="connsiteY16" fmla="*/ 1484317 h 1832011"/>
                <a:gd name="connsiteX17" fmla="*/ 4263437 w 8477301"/>
                <a:gd name="connsiteY17" fmla="*/ 1074748 h 1832011"/>
                <a:gd name="connsiteX18" fmla="*/ 3395354 w 8477301"/>
                <a:gd name="connsiteY18" fmla="*/ 1079828 h 1832011"/>
                <a:gd name="connsiteX19" fmla="*/ 2444621 w 8477301"/>
                <a:gd name="connsiteY19" fmla="*/ 1307006 h 1832011"/>
                <a:gd name="connsiteX20" fmla="*/ 2426284 w 8477301"/>
                <a:gd name="connsiteY20" fmla="*/ 1304778 h 1832011"/>
                <a:gd name="connsiteX21" fmla="*/ 2210025 w 8477301"/>
                <a:gd name="connsiteY21" fmla="*/ 1352876 h 1832011"/>
                <a:gd name="connsiteX22" fmla="*/ 1401130 w 8477301"/>
                <a:gd name="connsiteY22" fmla="*/ 1426009 h 1832011"/>
                <a:gd name="connsiteX23" fmla="*/ 1093472 w 8477301"/>
                <a:gd name="connsiteY23" fmla="*/ 1414579 h 1832011"/>
                <a:gd name="connsiteX24" fmla="*/ 174310 w 8477301"/>
                <a:gd name="connsiteY24" fmla="*/ 1054534 h 1832011"/>
                <a:gd name="connsiteX25" fmla="*/ 10081 w 8477301"/>
                <a:gd name="connsiteY25" fmla="*/ 593524 h 1832011"/>
                <a:gd name="connsiteX26" fmla="*/ 174774 w 8477301"/>
                <a:gd name="connsiteY26" fmla="*/ 97254 h 1832011"/>
                <a:gd name="connsiteX27" fmla="*/ 274531 w 8477301"/>
                <a:gd name="connsiteY27" fmla="*/ 0 h 1832011"/>
                <a:gd name="connsiteX28" fmla="*/ 223840 w 8477301"/>
                <a:gd name="connsiteY28" fmla="*/ 1027864 h 1832011"/>
                <a:gd name="connsiteX29" fmla="*/ 2445070 w 8477301"/>
                <a:gd name="connsiteY29" fmla="*/ 1242177 h 1832011"/>
                <a:gd name="connsiteX30" fmla="*/ 2445677 w 8477301"/>
                <a:gd name="connsiteY30" fmla="*/ 1244522 h 1832011"/>
                <a:gd name="connsiteX31" fmla="*/ 2502180 w 8477301"/>
                <a:gd name="connsiteY31" fmla="*/ 1228880 h 1832011"/>
                <a:gd name="connsiteX32" fmla="*/ 3384273 w 8477301"/>
                <a:gd name="connsiteY32" fmla="*/ 1020725 h 1832011"/>
                <a:gd name="connsiteX33" fmla="*/ 4297144 w 8477301"/>
                <a:gd name="connsiteY33" fmla="*/ 1024880 h 1832011"/>
                <a:gd name="connsiteX34" fmla="*/ 4521356 w 8477301"/>
                <a:gd name="connsiteY34" fmla="*/ 1442676 h 1832011"/>
                <a:gd name="connsiteX35" fmla="*/ 4715355 w 8477301"/>
                <a:gd name="connsiteY35" fmla="*/ 1762727 h 1832011"/>
                <a:gd name="connsiteX36" fmla="*/ 5465821 w 8477301"/>
                <a:gd name="connsiteY36" fmla="*/ 1222969 h 1832011"/>
                <a:gd name="connsiteX37" fmla="*/ 5765033 w 8477301"/>
                <a:gd name="connsiteY37" fmla="*/ 911291 h 1832011"/>
                <a:gd name="connsiteX38" fmla="*/ 6697297 w 8477301"/>
                <a:gd name="connsiteY38" fmla="*/ 311945 h 1832011"/>
                <a:gd name="connsiteX0" fmla="*/ 6697297 w 8477301"/>
                <a:gd name="connsiteY0" fmla="*/ 311945 h 1832011"/>
                <a:gd name="connsiteX1" fmla="*/ 6709764 w 8477301"/>
                <a:gd name="connsiteY1" fmla="*/ 311945 h 1832011"/>
                <a:gd name="connsiteX2" fmla="*/ 7145962 w 8477301"/>
                <a:gd name="connsiteY2" fmla="*/ 887239 h 1832011"/>
                <a:gd name="connsiteX3" fmla="*/ 7305416 w 8477301"/>
                <a:gd name="connsiteY3" fmla="*/ 1211425 h 1832011"/>
                <a:gd name="connsiteX4" fmla="*/ 8432663 w 8477301"/>
                <a:gd name="connsiteY4" fmla="*/ 977767 h 1832011"/>
                <a:gd name="connsiteX5" fmla="*/ 8477301 w 8477301"/>
                <a:gd name="connsiteY5" fmla="*/ 1026357 h 1832011"/>
                <a:gd name="connsiteX6" fmla="*/ 7295258 w 8477301"/>
                <a:gd name="connsiteY6" fmla="*/ 1270990 h 1832011"/>
                <a:gd name="connsiteX7" fmla="*/ 7106866 w 8477301"/>
                <a:gd name="connsiteY7" fmla="*/ 911752 h 1832011"/>
                <a:gd name="connsiteX8" fmla="*/ 6708841 w 8477301"/>
                <a:gd name="connsiteY8" fmla="*/ 372434 h 1832011"/>
                <a:gd name="connsiteX9" fmla="*/ 6697759 w 8477301"/>
                <a:gd name="connsiteY9" fmla="*/ 372434 h 1832011"/>
                <a:gd name="connsiteX10" fmla="*/ 5808898 w 8477301"/>
                <a:gd name="connsiteY10" fmla="*/ 952848 h 1832011"/>
                <a:gd name="connsiteX11" fmla="*/ 5680533 w 8477301"/>
                <a:gd name="connsiteY11" fmla="*/ 1084445 h 1832011"/>
                <a:gd name="connsiteX12" fmla="*/ 5510611 w 8477301"/>
                <a:gd name="connsiteY12" fmla="*/ 1263602 h 1832011"/>
                <a:gd name="connsiteX13" fmla="*/ 5121359 w 8477301"/>
                <a:gd name="connsiteY13" fmla="*/ 1654239 h 1832011"/>
                <a:gd name="connsiteX14" fmla="*/ 4763968 w 8477301"/>
                <a:gd name="connsiteY14" fmla="*/ 1832011 h 1832011"/>
                <a:gd name="connsiteX15" fmla="*/ 4721026 w 8477301"/>
                <a:gd name="connsiteY15" fmla="*/ 1827855 h 1832011"/>
                <a:gd name="connsiteX16" fmla="*/ 4489230 w 8477301"/>
                <a:gd name="connsiteY16" fmla="*/ 1484317 h 1832011"/>
                <a:gd name="connsiteX17" fmla="*/ 4263437 w 8477301"/>
                <a:gd name="connsiteY17" fmla="*/ 1074748 h 1832011"/>
                <a:gd name="connsiteX18" fmla="*/ 3395354 w 8477301"/>
                <a:gd name="connsiteY18" fmla="*/ 1079828 h 1832011"/>
                <a:gd name="connsiteX19" fmla="*/ 2444621 w 8477301"/>
                <a:gd name="connsiteY19" fmla="*/ 1307006 h 1832011"/>
                <a:gd name="connsiteX20" fmla="*/ 2426284 w 8477301"/>
                <a:gd name="connsiteY20" fmla="*/ 1304778 h 1832011"/>
                <a:gd name="connsiteX21" fmla="*/ 2210025 w 8477301"/>
                <a:gd name="connsiteY21" fmla="*/ 1352876 h 1832011"/>
                <a:gd name="connsiteX22" fmla="*/ 1401130 w 8477301"/>
                <a:gd name="connsiteY22" fmla="*/ 1426009 h 1832011"/>
                <a:gd name="connsiteX23" fmla="*/ 1093472 w 8477301"/>
                <a:gd name="connsiteY23" fmla="*/ 1414579 h 1832011"/>
                <a:gd name="connsiteX24" fmla="*/ 174310 w 8477301"/>
                <a:gd name="connsiteY24" fmla="*/ 1054534 h 1832011"/>
                <a:gd name="connsiteX25" fmla="*/ 10081 w 8477301"/>
                <a:gd name="connsiteY25" fmla="*/ 593524 h 1832011"/>
                <a:gd name="connsiteX26" fmla="*/ 174774 w 8477301"/>
                <a:gd name="connsiteY26" fmla="*/ 97254 h 1832011"/>
                <a:gd name="connsiteX27" fmla="*/ 274531 w 8477301"/>
                <a:gd name="connsiteY27" fmla="*/ 0 h 1832011"/>
                <a:gd name="connsiteX28" fmla="*/ 223840 w 8477301"/>
                <a:gd name="connsiteY28" fmla="*/ 1027864 h 1832011"/>
                <a:gd name="connsiteX29" fmla="*/ 2445070 w 8477301"/>
                <a:gd name="connsiteY29" fmla="*/ 1242177 h 1832011"/>
                <a:gd name="connsiteX30" fmla="*/ 2445677 w 8477301"/>
                <a:gd name="connsiteY30" fmla="*/ 1244522 h 1832011"/>
                <a:gd name="connsiteX31" fmla="*/ 2502180 w 8477301"/>
                <a:gd name="connsiteY31" fmla="*/ 1228880 h 1832011"/>
                <a:gd name="connsiteX32" fmla="*/ 3384273 w 8477301"/>
                <a:gd name="connsiteY32" fmla="*/ 1020725 h 1832011"/>
                <a:gd name="connsiteX33" fmla="*/ 4297144 w 8477301"/>
                <a:gd name="connsiteY33" fmla="*/ 1024880 h 1832011"/>
                <a:gd name="connsiteX34" fmla="*/ 4521356 w 8477301"/>
                <a:gd name="connsiteY34" fmla="*/ 1442676 h 1832011"/>
                <a:gd name="connsiteX35" fmla="*/ 4715355 w 8477301"/>
                <a:gd name="connsiteY35" fmla="*/ 1762727 h 1832011"/>
                <a:gd name="connsiteX36" fmla="*/ 5465821 w 8477301"/>
                <a:gd name="connsiteY36" fmla="*/ 1222969 h 1832011"/>
                <a:gd name="connsiteX37" fmla="*/ 5765033 w 8477301"/>
                <a:gd name="connsiteY37" fmla="*/ 911291 h 1832011"/>
                <a:gd name="connsiteX38" fmla="*/ 6697297 w 8477301"/>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694989 w 8474993"/>
                <a:gd name="connsiteY0" fmla="*/ 214691 h 1734757"/>
                <a:gd name="connsiteX1" fmla="*/ 6707456 w 8474993"/>
                <a:gd name="connsiteY1" fmla="*/ 214691 h 1734757"/>
                <a:gd name="connsiteX2" fmla="*/ 7143654 w 8474993"/>
                <a:gd name="connsiteY2" fmla="*/ 789985 h 1734757"/>
                <a:gd name="connsiteX3" fmla="*/ 7303108 w 8474993"/>
                <a:gd name="connsiteY3" fmla="*/ 1114171 h 1734757"/>
                <a:gd name="connsiteX4" fmla="*/ 8430355 w 8474993"/>
                <a:gd name="connsiteY4" fmla="*/ 880513 h 1734757"/>
                <a:gd name="connsiteX5" fmla="*/ 8474993 w 8474993"/>
                <a:gd name="connsiteY5" fmla="*/ 929103 h 1734757"/>
                <a:gd name="connsiteX6" fmla="*/ 7292950 w 8474993"/>
                <a:gd name="connsiteY6" fmla="*/ 1173736 h 1734757"/>
                <a:gd name="connsiteX7" fmla="*/ 7104558 w 8474993"/>
                <a:gd name="connsiteY7" fmla="*/ 814498 h 1734757"/>
                <a:gd name="connsiteX8" fmla="*/ 6706533 w 8474993"/>
                <a:gd name="connsiteY8" fmla="*/ 275180 h 1734757"/>
                <a:gd name="connsiteX9" fmla="*/ 6695451 w 8474993"/>
                <a:gd name="connsiteY9" fmla="*/ 275180 h 1734757"/>
                <a:gd name="connsiteX10" fmla="*/ 5806590 w 8474993"/>
                <a:gd name="connsiteY10" fmla="*/ 855594 h 1734757"/>
                <a:gd name="connsiteX11" fmla="*/ 5678225 w 8474993"/>
                <a:gd name="connsiteY11" fmla="*/ 987191 h 1734757"/>
                <a:gd name="connsiteX12" fmla="*/ 5508303 w 8474993"/>
                <a:gd name="connsiteY12" fmla="*/ 1166348 h 1734757"/>
                <a:gd name="connsiteX13" fmla="*/ 5119051 w 8474993"/>
                <a:gd name="connsiteY13" fmla="*/ 1556985 h 1734757"/>
                <a:gd name="connsiteX14" fmla="*/ 4761660 w 8474993"/>
                <a:gd name="connsiteY14" fmla="*/ 1734757 h 1734757"/>
                <a:gd name="connsiteX15" fmla="*/ 4718718 w 8474993"/>
                <a:gd name="connsiteY15" fmla="*/ 1730601 h 1734757"/>
                <a:gd name="connsiteX16" fmla="*/ 4486922 w 8474993"/>
                <a:gd name="connsiteY16" fmla="*/ 1387063 h 1734757"/>
                <a:gd name="connsiteX17" fmla="*/ 4261129 w 8474993"/>
                <a:gd name="connsiteY17" fmla="*/ 977494 h 1734757"/>
                <a:gd name="connsiteX18" fmla="*/ 3393046 w 8474993"/>
                <a:gd name="connsiteY18" fmla="*/ 982574 h 1734757"/>
                <a:gd name="connsiteX19" fmla="*/ 2442313 w 8474993"/>
                <a:gd name="connsiteY19" fmla="*/ 1209752 h 1734757"/>
                <a:gd name="connsiteX20" fmla="*/ 2423976 w 8474993"/>
                <a:gd name="connsiteY20" fmla="*/ 1207524 h 1734757"/>
                <a:gd name="connsiteX21" fmla="*/ 2207717 w 8474993"/>
                <a:gd name="connsiteY21" fmla="*/ 1255622 h 1734757"/>
                <a:gd name="connsiteX22" fmla="*/ 1398822 w 8474993"/>
                <a:gd name="connsiteY22" fmla="*/ 1328755 h 1734757"/>
                <a:gd name="connsiteX23" fmla="*/ 1091164 w 8474993"/>
                <a:gd name="connsiteY23" fmla="*/ 1317325 h 1734757"/>
                <a:gd name="connsiteX24" fmla="*/ 114041 w 8474993"/>
                <a:gd name="connsiteY24" fmla="*/ 971172 h 1734757"/>
                <a:gd name="connsiteX25" fmla="*/ 7773 w 8474993"/>
                <a:gd name="connsiteY25" fmla="*/ 496270 h 1734757"/>
                <a:gd name="connsiteX26" fmla="*/ 172466 w 8474993"/>
                <a:gd name="connsiteY26" fmla="*/ 0 h 1734757"/>
                <a:gd name="connsiteX27" fmla="*/ 246463 w 8474993"/>
                <a:gd name="connsiteY27" fmla="*/ 55572 h 1734757"/>
                <a:gd name="connsiteX28" fmla="*/ 221532 w 8474993"/>
                <a:gd name="connsiteY28" fmla="*/ 930610 h 1734757"/>
                <a:gd name="connsiteX29" fmla="*/ 2442762 w 8474993"/>
                <a:gd name="connsiteY29" fmla="*/ 1144923 h 1734757"/>
                <a:gd name="connsiteX30" fmla="*/ 2443369 w 8474993"/>
                <a:gd name="connsiteY30" fmla="*/ 1147268 h 1734757"/>
                <a:gd name="connsiteX31" fmla="*/ 2499872 w 8474993"/>
                <a:gd name="connsiteY31" fmla="*/ 1131626 h 1734757"/>
                <a:gd name="connsiteX32" fmla="*/ 3381965 w 8474993"/>
                <a:gd name="connsiteY32" fmla="*/ 923471 h 1734757"/>
                <a:gd name="connsiteX33" fmla="*/ 4294836 w 8474993"/>
                <a:gd name="connsiteY33" fmla="*/ 927626 h 1734757"/>
                <a:gd name="connsiteX34" fmla="*/ 4519048 w 8474993"/>
                <a:gd name="connsiteY34" fmla="*/ 1345422 h 1734757"/>
                <a:gd name="connsiteX35" fmla="*/ 4713047 w 8474993"/>
                <a:gd name="connsiteY35" fmla="*/ 1665473 h 1734757"/>
                <a:gd name="connsiteX36" fmla="*/ 5463513 w 8474993"/>
                <a:gd name="connsiteY36" fmla="*/ 1125715 h 1734757"/>
                <a:gd name="connsiteX37" fmla="*/ 5762725 w 8474993"/>
                <a:gd name="connsiteY37" fmla="*/ 814037 h 1734757"/>
                <a:gd name="connsiteX38" fmla="*/ 6694989 w 8474993"/>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445574 w 8477198"/>
                <a:gd name="connsiteY30" fmla="*/ 1147268 h 1734757"/>
                <a:gd name="connsiteX31" fmla="*/ 2502077 w 8477198"/>
                <a:gd name="connsiteY31" fmla="*/ 1131626 h 1734757"/>
                <a:gd name="connsiteX32" fmla="*/ 3384170 w 8477198"/>
                <a:gd name="connsiteY32" fmla="*/ 923471 h 1734757"/>
                <a:gd name="connsiteX33" fmla="*/ 4297041 w 8477198"/>
                <a:gd name="connsiteY33" fmla="*/ 927626 h 1734757"/>
                <a:gd name="connsiteX34" fmla="*/ 4521253 w 8477198"/>
                <a:gd name="connsiteY34" fmla="*/ 1345422 h 1734757"/>
                <a:gd name="connsiteX35" fmla="*/ 4715252 w 8477198"/>
                <a:gd name="connsiteY35" fmla="*/ 1665473 h 1734757"/>
                <a:gd name="connsiteX36" fmla="*/ 5465718 w 8477198"/>
                <a:gd name="connsiteY36" fmla="*/ 1125715 h 1734757"/>
                <a:gd name="connsiteX37" fmla="*/ 5764930 w 8477198"/>
                <a:gd name="connsiteY37" fmla="*/ 814037 h 1734757"/>
                <a:gd name="connsiteX38" fmla="*/ 6697194 w 8477198"/>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413374 w 8477198"/>
                <a:gd name="connsiteY30" fmla="*/ 938870 h 1734757"/>
                <a:gd name="connsiteX31" fmla="*/ 2502077 w 8477198"/>
                <a:gd name="connsiteY31" fmla="*/ 1131626 h 1734757"/>
                <a:gd name="connsiteX32" fmla="*/ 3384170 w 8477198"/>
                <a:gd name="connsiteY32" fmla="*/ 923471 h 1734757"/>
                <a:gd name="connsiteX33" fmla="*/ 4297041 w 8477198"/>
                <a:gd name="connsiteY33" fmla="*/ 927626 h 1734757"/>
                <a:gd name="connsiteX34" fmla="*/ 4521253 w 8477198"/>
                <a:gd name="connsiteY34" fmla="*/ 1345422 h 1734757"/>
                <a:gd name="connsiteX35" fmla="*/ 4715252 w 8477198"/>
                <a:gd name="connsiteY35" fmla="*/ 1665473 h 1734757"/>
                <a:gd name="connsiteX36" fmla="*/ 5465718 w 8477198"/>
                <a:gd name="connsiteY36" fmla="*/ 1125715 h 1734757"/>
                <a:gd name="connsiteX37" fmla="*/ 5764930 w 8477198"/>
                <a:gd name="connsiteY37" fmla="*/ 814037 h 1734757"/>
                <a:gd name="connsiteX38" fmla="*/ 6697194 w 8477198"/>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502077 w 8477198"/>
                <a:gd name="connsiteY30" fmla="*/ 1131626 h 1734757"/>
                <a:gd name="connsiteX31" fmla="*/ 3384170 w 8477198"/>
                <a:gd name="connsiteY31" fmla="*/ 923471 h 1734757"/>
                <a:gd name="connsiteX32" fmla="*/ 4297041 w 8477198"/>
                <a:gd name="connsiteY32" fmla="*/ 927626 h 1734757"/>
                <a:gd name="connsiteX33" fmla="*/ 4521253 w 8477198"/>
                <a:gd name="connsiteY33" fmla="*/ 1345422 h 1734757"/>
                <a:gd name="connsiteX34" fmla="*/ 4715252 w 8477198"/>
                <a:gd name="connsiteY34" fmla="*/ 1665473 h 1734757"/>
                <a:gd name="connsiteX35" fmla="*/ 5465718 w 8477198"/>
                <a:gd name="connsiteY35" fmla="*/ 1125715 h 1734757"/>
                <a:gd name="connsiteX36" fmla="*/ 5764930 w 8477198"/>
                <a:gd name="connsiteY36" fmla="*/ 814037 h 1734757"/>
                <a:gd name="connsiteX37" fmla="*/ 6697194 w 8477198"/>
                <a:gd name="connsiteY37"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502077 w 8477198"/>
                <a:gd name="connsiteY29" fmla="*/ 1131626 h 1734757"/>
                <a:gd name="connsiteX30" fmla="*/ 3384170 w 8477198"/>
                <a:gd name="connsiteY30" fmla="*/ 923471 h 1734757"/>
                <a:gd name="connsiteX31" fmla="*/ 4297041 w 8477198"/>
                <a:gd name="connsiteY31" fmla="*/ 927626 h 1734757"/>
                <a:gd name="connsiteX32" fmla="*/ 4521253 w 8477198"/>
                <a:gd name="connsiteY32" fmla="*/ 1345422 h 1734757"/>
                <a:gd name="connsiteX33" fmla="*/ 4715252 w 8477198"/>
                <a:gd name="connsiteY33" fmla="*/ 1665473 h 1734757"/>
                <a:gd name="connsiteX34" fmla="*/ 5465718 w 8477198"/>
                <a:gd name="connsiteY34" fmla="*/ 1125715 h 1734757"/>
                <a:gd name="connsiteX35" fmla="*/ 5764930 w 8477198"/>
                <a:gd name="connsiteY35" fmla="*/ 814037 h 1734757"/>
                <a:gd name="connsiteX36" fmla="*/ 6697194 w 8477198"/>
                <a:gd name="connsiteY36" fmla="*/ 214691 h 1734757"/>
                <a:gd name="connsiteX0" fmla="*/ 6714652 w 8494656"/>
                <a:gd name="connsiteY0" fmla="*/ 214691 h 1734757"/>
                <a:gd name="connsiteX1" fmla="*/ 6727119 w 8494656"/>
                <a:gd name="connsiteY1" fmla="*/ 214691 h 1734757"/>
                <a:gd name="connsiteX2" fmla="*/ 7163317 w 8494656"/>
                <a:gd name="connsiteY2" fmla="*/ 789985 h 1734757"/>
                <a:gd name="connsiteX3" fmla="*/ 7322771 w 8494656"/>
                <a:gd name="connsiteY3" fmla="*/ 1114171 h 1734757"/>
                <a:gd name="connsiteX4" fmla="*/ 8450018 w 8494656"/>
                <a:gd name="connsiteY4" fmla="*/ 880513 h 1734757"/>
                <a:gd name="connsiteX5" fmla="*/ 8494656 w 8494656"/>
                <a:gd name="connsiteY5" fmla="*/ 929103 h 1734757"/>
                <a:gd name="connsiteX6" fmla="*/ 7312613 w 8494656"/>
                <a:gd name="connsiteY6" fmla="*/ 1173736 h 1734757"/>
                <a:gd name="connsiteX7" fmla="*/ 7124221 w 8494656"/>
                <a:gd name="connsiteY7" fmla="*/ 814498 h 1734757"/>
                <a:gd name="connsiteX8" fmla="*/ 6726196 w 8494656"/>
                <a:gd name="connsiteY8" fmla="*/ 275180 h 1734757"/>
                <a:gd name="connsiteX9" fmla="*/ 6715114 w 8494656"/>
                <a:gd name="connsiteY9" fmla="*/ 275180 h 1734757"/>
                <a:gd name="connsiteX10" fmla="*/ 5826253 w 8494656"/>
                <a:gd name="connsiteY10" fmla="*/ 855594 h 1734757"/>
                <a:gd name="connsiteX11" fmla="*/ 5697888 w 8494656"/>
                <a:gd name="connsiteY11" fmla="*/ 987191 h 1734757"/>
                <a:gd name="connsiteX12" fmla="*/ 5527966 w 8494656"/>
                <a:gd name="connsiteY12" fmla="*/ 1166348 h 1734757"/>
                <a:gd name="connsiteX13" fmla="*/ 5138714 w 8494656"/>
                <a:gd name="connsiteY13" fmla="*/ 1556985 h 1734757"/>
                <a:gd name="connsiteX14" fmla="*/ 4781323 w 8494656"/>
                <a:gd name="connsiteY14" fmla="*/ 1734757 h 1734757"/>
                <a:gd name="connsiteX15" fmla="*/ 4738381 w 8494656"/>
                <a:gd name="connsiteY15" fmla="*/ 1730601 h 1734757"/>
                <a:gd name="connsiteX16" fmla="*/ 4506585 w 8494656"/>
                <a:gd name="connsiteY16" fmla="*/ 1387063 h 1734757"/>
                <a:gd name="connsiteX17" fmla="*/ 4280792 w 8494656"/>
                <a:gd name="connsiteY17" fmla="*/ 977494 h 1734757"/>
                <a:gd name="connsiteX18" fmla="*/ 3412709 w 8494656"/>
                <a:gd name="connsiteY18" fmla="*/ 982574 h 1734757"/>
                <a:gd name="connsiteX19" fmla="*/ 2461976 w 8494656"/>
                <a:gd name="connsiteY19" fmla="*/ 1209752 h 1734757"/>
                <a:gd name="connsiteX20" fmla="*/ 2443639 w 8494656"/>
                <a:gd name="connsiteY20" fmla="*/ 1207524 h 1734757"/>
                <a:gd name="connsiteX21" fmla="*/ 2227380 w 8494656"/>
                <a:gd name="connsiteY21" fmla="*/ 1255622 h 1734757"/>
                <a:gd name="connsiteX22" fmla="*/ 1418485 w 8494656"/>
                <a:gd name="connsiteY22" fmla="*/ 1328755 h 1734757"/>
                <a:gd name="connsiteX23" fmla="*/ 1110827 w 8494656"/>
                <a:gd name="connsiteY23" fmla="*/ 1317325 h 1734757"/>
                <a:gd name="connsiteX24" fmla="*/ 133704 w 8494656"/>
                <a:gd name="connsiteY24" fmla="*/ 971172 h 1734757"/>
                <a:gd name="connsiteX25" fmla="*/ 27436 w 8494656"/>
                <a:gd name="connsiteY25" fmla="*/ 496270 h 1734757"/>
                <a:gd name="connsiteX26" fmla="*/ 192129 w 8494656"/>
                <a:gd name="connsiteY26" fmla="*/ 0 h 1734757"/>
                <a:gd name="connsiteX27" fmla="*/ 266126 w 8494656"/>
                <a:gd name="connsiteY27" fmla="*/ 55572 h 1734757"/>
                <a:gd name="connsiteX28" fmla="*/ 241195 w 8494656"/>
                <a:gd name="connsiteY28" fmla="*/ 930610 h 1734757"/>
                <a:gd name="connsiteX29" fmla="*/ 3401628 w 8494656"/>
                <a:gd name="connsiteY29" fmla="*/ 923471 h 1734757"/>
                <a:gd name="connsiteX30" fmla="*/ 4314499 w 8494656"/>
                <a:gd name="connsiteY30" fmla="*/ 927626 h 1734757"/>
                <a:gd name="connsiteX31" fmla="*/ 4538711 w 8494656"/>
                <a:gd name="connsiteY31" fmla="*/ 1345422 h 1734757"/>
                <a:gd name="connsiteX32" fmla="*/ 4732710 w 8494656"/>
                <a:gd name="connsiteY32" fmla="*/ 1665473 h 1734757"/>
                <a:gd name="connsiteX33" fmla="*/ 5483176 w 8494656"/>
                <a:gd name="connsiteY33" fmla="*/ 1125715 h 1734757"/>
                <a:gd name="connsiteX34" fmla="*/ 5782388 w 8494656"/>
                <a:gd name="connsiteY34" fmla="*/ 814037 h 1734757"/>
                <a:gd name="connsiteX35" fmla="*/ 6714652 w 849465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070143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070143 h 1734757"/>
                <a:gd name="connsiteX34" fmla="*/ 5829609 w 8503236"/>
                <a:gd name="connsiteY34" fmla="*/ 744571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356514 w 8503236"/>
                <a:gd name="connsiteY33" fmla="*/ 1209076 h 1734757"/>
                <a:gd name="connsiteX34" fmla="*/ 5829609 w 8503236"/>
                <a:gd name="connsiteY34" fmla="*/ 744571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8829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66370 w 8503236"/>
                <a:gd name="connsiteY18" fmla="*/ 1010362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19897 w 8499901"/>
                <a:gd name="connsiteY0" fmla="*/ 214691 h 1734757"/>
                <a:gd name="connsiteX1" fmla="*/ 6732364 w 8499901"/>
                <a:gd name="connsiteY1" fmla="*/ 214691 h 1734757"/>
                <a:gd name="connsiteX2" fmla="*/ 7168562 w 8499901"/>
                <a:gd name="connsiteY2" fmla="*/ 789985 h 1734757"/>
                <a:gd name="connsiteX3" fmla="*/ 7328016 w 8499901"/>
                <a:gd name="connsiteY3" fmla="*/ 1114171 h 1734757"/>
                <a:gd name="connsiteX4" fmla="*/ 8455263 w 8499901"/>
                <a:gd name="connsiteY4" fmla="*/ 880513 h 1734757"/>
                <a:gd name="connsiteX5" fmla="*/ 8499901 w 8499901"/>
                <a:gd name="connsiteY5" fmla="*/ 929103 h 1734757"/>
                <a:gd name="connsiteX6" fmla="*/ 7317858 w 8499901"/>
                <a:gd name="connsiteY6" fmla="*/ 1173736 h 1734757"/>
                <a:gd name="connsiteX7" fmla="*/ 7129466 w 8499901"/>
                <a:gd name="connsiteY7" fmla="*/ 814498 h 1734757"/>
                <a:gd name="connsiteX8" fmla="*/ 6731441 w 8499901"/>
                <a:gd name="connsiteY8" fmla="*/ 275180 h 1734757"/>
                <a:gd name="connsiteX9" fmla="*/ 6720359 w 8499901"/>
                <a:gd name="connsiteY9" fmla="*/ 275180 h 1734757"/>
                <a:gd name="connsiteX10" fmla="*/ 5831498 w 8499901"/>
                <a:gd name="connsiteY10" fmla="*/ 855594 h 1734757"/>
                <a:gd name="connsiteX11" fmla="*/ 5703133 w 8499901"/>
                <a:gd name="connsiteY11" fmla="*/ 987191 h 1734757"/>
                <a:gd name="connsiteX12" fmla="*/ 5533211 w 8499901"/>
                <a:gd name="connsiteY12" fmla="*/ 1166348 h 1734757"/>
                <a:gd name="connsiteX13" fmla="*/ 5143959 w 8499901"/>
                <a:gd name="connsiteY13" fmla="*/ 1556985 h 1734757"/>
                <a:gd name="connsiteX14" fmla="*/ 4786568 w 8499901"/>
                <a:gd name="connsiteY14" fmla="*/ 1734757 h 1734757"/>
                <a:gd name="connsiteX15" fmla="*/ 4743626 w 8499901"/>
                <a:gd name="connsiteY15" fmla="*/ 1730601 h 1734757"/>
                <a:gd name="connsiteX16" fmla="*/ 4511830 w 8499901"/>
                <a:gd name="connsiteY16" fmla="*/ 1387063 h 1734757"/>
                <a:gd name="connsiteX17" fmla="*/ 4286037 w 8499901"/>
                <a:gd name="connsiteY17" fmla="*/ 977494 h 1734757"/>
                <a:gd name="connsiteX18" fmla="*/ 3463035 w 8499901"/>
                <a:gd name="connsiteY18" fmla="*/ 1010362 h 1734757"/>
                <a:gd name="connsiteX19" fmla="*/ 2467221 w 8499901"/>
                <a:gd name="connsiteY19" fmla="*/ 1209752 h 1734757"/>
                <a:gd name="connsiteX20" fmla="*/ 2448884 w 8499901"/>
                <a:gd name="connsiteY20" fmla="*/ 1207524 h 1734757"/>
                <a:gd name="connsiteX21" fmla="*/ 2232625 w 8499901"/>
                <a:gd name="connsiteY21" fmla="*/ 1255622 h 1734757"/>
                <a:gd name="connsiteX22" fmla="*/ 1423730 w 8499901"/>
                <a:gd name="connsiteY22" fmla="*/ 1328755 h 1734757"/>
                <a:gd name="connsiteX23" fmla="*/ 1116072 w 8499901"/>
                <a:gd name="connsiteY23" fmla="*/ 1317325 h 1734757"/>
                <a:gd name="connsiteX24" fmla="*/ 138949 w 8499901"/>
                <a:gd name="connsiteY24" fmla="*/ 971172 h 1734757"/>
                <a:gd name="connsiteX25" fmla="*/ 32681 w 8499901"/>
                <a:gd name="connsiteY25" fmla="*/ 496270 h 1734757"/>
                <a:gd name="connsiteX26" fmla="*/ 197374 w 8499901"/>
                <a:gd name="connsiteY26" fmla="*/ 0 h 1734757"/>
                <a:gd name="connsiteX27" fmla="*/ 271371 w 8499901"/>
                <a:gd name="connsiteY27" fmla="*/ 55572 h 1734757"/>
                <a:gd name="connsiteX28" fmla="*/ 246440 w 8499901"/>
                <a:gd name="connsiteY28" fmla="*/ 930610 h 1734757"/>
                <a:gd name="connsiteX29" fmla="*/ 3477714 w 8499901"/>
                <a:gd name="connsiteY29" fmla="*/ 840111 h 1734757"/>
                <a:gd name="connsiteX30" fmla="*/ 4293984 w 8499901"/>
                <a:gd name="connsiteY30" fmla="*/ 872053 h 1734757"/>
                <a:gd name="connsiteX31" fmla="*/ 4556837 w 8499901"/>
                <a:gd name="connsiteY31" fmla="*/ 1303743 h 1734757"/>
                <a:gd name="connsiteX32" fmla="*/ 4847438 w 8499901"/>
                <a:gd name="connsiteY32" fmla="*/ 1596007 h 1734757"/>
                <a:gd name="connsiteX33" fmla="*/ 5826274 w 8499901"/>
                <a:gd name="connsiteY33" fmla="*/ 744571 h 1734757"/>
                <a:gd name="connsiteX34" fmla="*/ 6719897 w 8499901"/>
                <a:gd name="connsiteY34" fmla="*/ 214691 h 1734757"/>
                <a:gd name="connsiteX0" fmla="*/ 6719897 w 8499901"/>
                <a:gd name="connsiteY0" fmla="*/ 214691 h 1734757"/>
                <a:gd name="connsiteX1" fmla="*/ 6732364 w 8499901"/>
                <a:gd name="connsiteY1" fmla="*/ 214691 h 1734757"/>
                <a:gd name="connsiteX2" fmla="*/ 7168562 w 8499901"/>
                <a:gd name="connsiteY2" fmla="*/ 789985 h 1734757"/>
                <a:gd name="connsiteX3" fmla="*/ 7328016 w 8499901"/>
                <a:gd name="connsiteY3" fmla="*/ 1114171 h 1734757"/>
                <a:gd name="connsiteX4" fmla="*/ 8455263 w 8499901"/>
                <a:gd name="connsiteY4" fmla="*/ 880513 h 1734757"/>
                <a:gd name="connsiteX5" fmla="*/ 8499901 w 8499901"/>
                <a:gd name="connsiteY5" fmla="*/ 929103 h 1734757"/>
                <a:gd name="connsiteX6" fmla="*/ 7317858 w 8499901"/>
                <a:gd name="connsiteY6" fmla="*/ 1173736 h 1734757"/>
                <a:gd name="connsiteX7" fmla="*/ 7129466 w 8499901"/>
                <a:gd name="connsiteY7" fmla="*/ 814498 h 1734757"/>
                <a:gd name="connsiteX8" fmla="*/ 6731441 w 8499901"/>
                <a:gd name="connsiteY8" fmla="*/ 275180 h 1734757"/>
                <a:gd name="connsiteX9" fmla="*/ 6720359 w 8499901"/>
                <a:gd name="connsiteY9" fmla="*/ 275180 h 1734757"/>
                <a:gd name="connsiteX10" fmla="*/ 5831498 w 8499901"/>
                <a:gd name="connsiteY10" fmla="*/ 855594 h 1734757"/>
                <a:gd name="connsiteX11" fmla="*/ 5703133 w 8499901"/>
                <a:gd name="connsiteY11" fmla="*/ 987191 h 1734757"/>
                <a:gd name="connsiteX12" fmla="*/ 5533211 w 8499901"/>
                <a:gd name="connsiteY12" fmla="*/ 1166348 h 1734757"/>
                <a:gd name="connsiteX13" fmla="*/ 5143959 w 8499901"/>
                <a:gd name="connsiteY13" fmla="*/ 1556985 h 1734757"/>
                <a:gd name="connsiteX14" fmla="*/ 4786568 w 8499901"/>
                <a:gd name="connsiteY14" fmla="*/ 1734757 h 1734757"/>
                <a:gd name="connsiteX15" fmla="*/ 4743626 w 8499901"/>
                <a:gd name="connsiteY15" fmla="*/ 1730601 h 1734757"/>
                <a:gd name="connsiteX16" fmla="*/ 4511830 w 8499901"/>
                <a:gd name="connsiteY16" fmla="*/ 1387063 h 1734757"/>
                <a:gd name="connsiteX17" fmla="*/ 4286037 w 8499901"/>
                <a:gd name="connsiteY17" fmla="*/ 977494 h 1734757"/>
                <a:gd name="connsiteX18" fmla="*/ 3463035 w 8499901"/>
                <a:gd name="connsiteY18" fmla="*/ 1010362 h 1734757"/>
                <a:gd name="connsiteX19" fmla="*/ 2467221 w 8499901"/>
                <a:gd name="connsiteY19" fmla="*/ 1209752 h 1734757"/>
                <a:gd name="connsiteX20" fmla="*/ 2448884 w 8499901"/>
                <a:gd name="connsiteY20" fmla="*/ 1207524 h 1734757"/>
                <a:gd name="connsiteX21" fmla="*/ 2232625 w 8499901"/>
                <a:gd name="connsiteY21" fmla="*/ 1255622 h 1734757"/>
                <a:gd name="connsiteX22" fmla="*/ 1423730 w 8499901"/>
                <a:gd name="connsiteY22" fmla="*/ 1328755 h 1734757"/>
                <a:gd name="connsiteX23" fmla="*/ 1116072 w 8499901"/>
                <a:gd name="connsiteY23" fmla="*/ 1317325 h 1734757"/>
                <a:gd name="connsiteX24" fmla="*/ 138949 w 8499901"/>
                <a:gd name="connsiteY24" fmla="*/ 971172 h 1734757"/>
                <a:gd name="connsiteX25" fmla="*/ 32681 w 8499901"/>
                <a:gd name="connsiteY25" fmla="*/ 496270 h 1734757"/>
                <a:gd name="connsiteX26" fmla="*/ 197374 w 8499901"/>
                <a:gd name="connsiteY26" fmla="*/ 0 h 1734757"/>
                <a:gd name="connsiteX27" fmla="*/ 271371 w 8499901"/>
                <a:gd name="connsiteY27" fmla="*/ 55572 h 1734757"/>
                <a:gd name="connsiteX28" fmla="*/ 246440 w 8499901"/>
                <a:gd name="connsiteY28" fmla="*/ 930610 h 1734757"/>
                <a:gd name="connsiteX29" fmla="*/ 3477714 w 8499901"/>
                <a:gd name="connsiteY29" fmla="*/ 840111 h 1734757"/>
                <a:gd name="connsiteX30" fmla="*/ 4293984 w 8499901"/>
                <a:gd name="connsiteY30" fmla="*/ 872053 h 1734757"/>
                <a:gd name="connsiteX31" fmla="*/ 4556837 w 8499901"/>
                <a:gd name="connsiteY31" fmla="*/ 1303743 h 1734757"/>
                <a:gd name="connsiteX32" fmla="*/ 4847438 w 8499901"/>
                <a:gd name="connsiteY32" fmla="*/ 1596007 h 1734757"/>
                <a:gd name="connsiteX33" fmla="*/ 5826274 w 8499901"/>
                <a:gd name="connsiteY33" fmla="*/ 744571 h 1734757"/>
                <a:gd name="connsiteX34" fmla="*/ 6719897 w 8499901"/>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209923 w 8477199"/>
                <a:gd name="connsiteY20" fmla="*/ 1255622 h 1734757"/>
                <a:gd name="connsiteX21" fmla="*/ 1401028 w 8477199"/>
                <a:gd name="connsiteY21" fmla="*/ 1328755 h 1734757"/>
                <a:gd name="connsiteX22" fmla="*/ 1093370 w 8477199"/>
                <a:gd name="connsiteY22" fmla="*/ 1317325 h 1734757"/>
                <a:gd name="connsiteX23" fmla="*/ 116247 w 8477199"/>
                <a:gd name="connsiteY23" fmla="*/ 971172 h 1734757"/>
                <a:gd name="connsiteX24" fmla="*/ 9979 w 8477199"/>
                <a:gd name="connsiteY24" fmla="*/ 496270 h 1734757"/>
                <a:gd name="connsiteX25" fmla="*/ 174672 w 8477199"/>
                <a:gd name="connsiteY25" fmla="*/ 0 h 1734757"/>
                <a:gd name="connsiteX26" fmla="*/ 248669 w 8477199"/>
                <a:gd name="connsiteY26" fmla="*/ 55572 h 1734757"/>
                <a:gd name="connsiteX27" fmla="*/ 307460 w 8477199"/>
                <a:gd name="connsiteY27" fmla="*/ 1000075 h 1734757"/>
                <a:gd name="connsiteX28" fmla="*/ 3216727 w 8477199"/>
                <a:gd name="connsiteY28" fmla="*/ 923472 h 1734757"/>
                <a:gd name="connsiteX29" fmla="*/ 4271282 w 8477199"/>
                <a:gd name="connsiteY29" fmla="*/ 872053 h 1734757"/>
                <a:gd name="connsiteX30" fmla="*/ 4534135 w 8477199"/>
                <a:gd name="connsiteY30" fmla="*/ 1303743 h 1734757"/>
                <a:gd name="connsiteX31" fmla="*/ 4824736 w 8477199"/>
                <a:gd name="connsiteY31" fmla="*/ 1596007 h 1734757"/>
                <a:gd name="connsiteX32" fmla="*/ 5803572 w 8477199"/>
                <a:gd name="connsiteY32" fmla="*/ 744571 h 1734757"/>
                <a:gd name="connsiteX33" fmla="*/ 6697195 w 8477199"/>
                <a:gd name="connsiteY33"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09923 w 8477199"/>
                <a:gd name="connsiteY19" fmla="*/ 1255622 h 1734757"/>
                <a:gd name="connsiteX20" fmla="*/ 1401028 w 8477199"/>
                <a:gd name="connsiteY20" fmla="*/ 1328755 h 1734757"/>
                <a:gd name="connsiteX21" fmla="*/ 1093370 w 8477199"/>
                <a:gd name="connsiteY21" fmla="*/ 1317325 h 1734757"/>
                <a:gd name="connsiteX22" fmla="*/ 116247 w 8477199"/>
                <a:gd name="connsiteY22" fmla="*/ 971172 h 1734757"/>
                <a:gd name="connsiteX23" fmla="*/ 9979 w 8477199"/>
                <a:gd name="connsiteY23" fmla="*/ 496270 h 1734757"/>
                <a:gd name="connsiteX24" fmla="*/ 174672 w 8477199"/>
                <a:gd name="connsiteY24" fmla="*/ 0 h 1734757"/>
                <a:gd name="connsiteX25" fmla="*/ 248669 w 8477199"/>
                <a:gd name="connsiteY25" fmla="*/ 55572 h 1734757"/>
                <a:gd name="connsiteX26" fmla="*/ 307460 w 8477199"/>
                <a:gd name="connsiteY26" fmla="*/ 1000075 h 1734757"/>
                <a:gd name="connsiteX27" fmla="*/ 3216727 w 8477199"/>
                <a:gd name="connsiteY27" fmla="*/ 923472 h 1734757"/>
                <a:gd name="connsiteX28" fmla="*/ 4271282 w 8477199"/>
                <a:gd name="connsiteY28" fmla="*/ 872053 h 1734757"/>
                <a:gd name="connsiteX29" fmla="*/ 4534135 w 8477199"/>
                <a:gd name="connsiteY29" fmla="*/ 1303743 h 1734757"/>
                <a:gd name="connsiteX30" fmla="*/ 4824736 w 8477199"/>
                <a:gd name="connsiteY30" fmla="*/ 1596007 h 1734757"/>
                <a:gd name="connsiteX31" fmla="*/ 5803572 w 8477199"/>
                <a:gd name="connsiteY31" fmla="*/ 744571 h 1734757"/>
                <a:gd name="connsiteX32" fmla="*/ 6697195 w 8477199"/>
                <a:gd name="connsiteY32"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401028 w 8477199"/>
                <a:gd name="connsiteY20" fmla="*/ 1328755 h 1734757"/>
                <a:gd name="connsiteX21" fmla="*/ 1093370 w 8477199"/>
                <a:gd name="connsiteY21" fmla="*/ 1317325 h 1734757"/>
                <a:gd name="connsiteX22" fmla="*/ 116247 w 8477199"/>
                <a:gd name="connsiteY22" fmla="*/ 971172 h 1734757"/>
                <a:gd name="connsiteX23" fmla="*/ 9979 w 8477199"/>
                <a:gd name="connsiteY23" fmla="*/ 496270 h 1734757"/>
                <a:gd name="connsiteX24" fmla="*/ 174672 w 8477199"/>
                <a:gd name="connsiteY24" fmla="*/ 0 h 1734757"/>
                <a:gd name="connsiteX25" fmla="*/ 248669 w 8477199"/>
                <a:gd name="connsiteY25" fmla="*/ 55572 h 1734757"/>
                <a:gd name="connsiteX26" fmla="*/ 307460 w 8477199"/>
                <a:gd name="connsiteY26" fmla="*/ 1000075 h 1734757"/>
                <a:gd name="connsiteX27" fmla="*/ 3216727 w 8477199"/>
                <a:gd name="connsiteY27" fmla="*/ 923472 h 1734757"/>
                <a:gd name="connsiteX28" fmla="*/ 4271282 w 8477199"/>
                <a:gd name="connsiteY28" fmla="*/ 872053 h 1734757"/>
                <a:gd name="connsiteX29" fmla="*/ 4534135 w 8477199"/>
                <a:gd name="connsiteY29" fmla="*/ 1303743 h 1734757"/>
                <a:gd name="connsiteX30" fmla="*/ 4824736 w 8477199"/>
                <a:gd name="connsiteY30" fmla="*/ 1596007 h 1734757"/>
                <a:gd name="connsiteX31" fmla="*/ 5803572 w 8477199"/>
                <a:gd name="connsiteY31" fmla="*/ 744571 h 1734757"/>
                <a:gd name="connsiteX32" fmla="*/ 6697195 w 8477199"/>
                <a:gd name="connsiteY32"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55368 w 8477199"/>
                <a:gd name="connsiteY25" fmla="*/ 867898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55368 w 8477199"/>
                <a:gd name="connsiteY25" fmla="*/ 867898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51961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71638 w 8477199"/>
                <a:gd name="connsiteY26" fmla="*/ 78869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7199" h="1734757">
                  <a:moveTo>
                    <a:pt x="6697195" y="214691"/>
                  </a:moveTo>
                  <a:cubicBezTo>
                    <a:pt x="6701351" y="214691"/>
                    <a:pt x="6696569" y="216176"/>
                    <a:pt x="6709662" y="214691"/>
                  </a:cubicBezTo>
                  <a:cubicBezTo>
                    <a:pt x="6889701" y="194272"/>
                    <a:pt x="7085675" y="417196"/>
                    <a:pt x="7145860" y="789985"/>
                  </a:cubicBezTo>
                  <a:cubicBezTo>
                    <a:pt x="7164162" y="921824"/>
                    <a:pt x="7090864" y="1099083"/>
                    <a:pt x="7305314" y="1114171"/>
                  </a:cubicBezTo>
                  <a:cubicBezTo>
                    <a:pt x="7519764" y="1129259"/>
                    <a:pt x="8426559" y="886055"/>
                    <a:pt x="8432561" y="880513"/>
                  </a:cubicBezTo>
                  <a:cubicBezTo>
                    <a:pt x="8444518" y="893841"/>
                    <a:pt x="8462935" y="874208"/>
                    <a:pt x="8477199" y="929103"/>
                  </a:cubicBezTo>
                  <a:cubicBezTo>
                    <a:pt x="8287631" y="977974"/>
                    <a:pt x="7523562" y="1192837"/>
                    <a:pt x="7295156" y="1173736"/>
                  </a:cubicBezTo>
                  <a:cubicBezTo>
                    <a:pt x="7066750" y="1154635"/>
                    <a:pt x="7142780" y="995964"/>
                    <a:pt x="7106764" y="814498"/>
                  </a:cubicBezTo>
                  <a:cubicBezTo>
                    <a:pt x="7056895" y="565156"/>
                    <a:pt x="6955887" y="282106"/>
                    <a:pt x="6708739" y="275180"/>
                  </a:cubicBezTo>
                  <a:lnTo>
                    <a:pt x="6697657" y="275180"/>
                  </a:lnTo>
                  <a:cubicBezTo>
                    <a:pt x="6361044" y="275180"/>
                    <a:pt x="6029511" y="624259"/>
                    <a:pt x="5808796" y="855594"/>
                  </a:cubicBezTo>
                  <a:cubicBezTo>
                    <a:pt x="5759852" y="906848"/>
                    <a:pt x="5717832" y="951175"/>
                    <a:pt x="5680431" y="987191"/>
                  </a:cubicBezTo>
                  <a:cubicBezTo>
                    <a:pt x="5633795" y="1031519"/>
                    <a:pt x="5577001" y="1094316"/>
                    <a:pt x="5510509" y="1166348"/>
                  </a:cubicBezTo>
                  <a:cubicBezTo>
                    <a:pt x="5397843" y="1289634"/>
                    <a:pt x="5257472" y="1442934"/>
                    <a:pt x="5121257" y="1556985"/>
                  </a:cubicBezTo>
                  <a:cubicBezTo>
                    <a:pt x="4978116" y="1676115"/>
                    <a:pt x="4860833" y="1734757"/>
                    <a:pt x="4763866" y="1734757"/>
                  </a:cubicBezTo>
                  <a:cubicBezTo>
                    <a:pt x="4749090" y="1734757"/>
                    <a:pt x="4734776" y="1733371"/>
                    <a:pt x="4720924" y="1730601"/>
                  </a:cubicBezTo>
                  <a:cubicBezTo>
                    <a:pt x="4585633" y="1703820"/>
                    <a:pt x="4538997" y="1550059"/>
                    <a:pt x="4489128" y="1387063"/>
                  </a:cubicBezTo>
                  <a:cubicBezTo>
                    <a:pt x="4442954" y="1236072"/>
                    <a:pt x="4418813" y="1081958"/>
                    <a:pt x="4263335" y="977494"/>
                  </a:cubicBezTo>
                  <a:cubicBezTo>
                    <a:pt x="4109169" y="873912"/>
                    <a:pt x="3780422" y="954745"/>
                    <a:pt x="3440333" y="1010362"/>
                  </a:cubicBezTo>
                  <a:cubicBezTo>
                    <a:pt x="3100245" y="1065979"/>
                    <a:pt x="2562688" y="1258131"/>
                    <a:pt x="2222804" y="1311196"/>
                  </a:cubicBezTo>
                  <a:cubicBezTo>
                    <a:pt x="979697" y="1513066"/>
                    <a:pt x="626734" y="1273713"/>
                    <a:pt x="116247" y="971172"/>
                  </a:cubicBezTo>
                  <a:cubicBezTo>
                    <a:pt x="6439" y="799723"/>
                    <a:pt x="-16420" y="690908"/>
                    <a:pt x="9979" y="496270"/>
                  </a:cubicBezTo>
                  <a:cubicBezTo>
                    <a:pt x="45556" y="289166"/>
                    <a:pt x="119774" y="165423"/>
                    <a:pt x="174672" y="0"/>
                  </a:cubicBezTo>
                  <a:lnTo>
                    <a:pt x="248669" y="55572"/>
                  </a:lnTo>
                  <a:cubicBezTo>
                    <a:pt x="180252" y="231475"/>
                    <a:pt x="-152870" y="651658"/>
                    <a:pt x="313900" y="944502"/>
                  </a:cubicBezTo>
                  <a:cubicBezTo>
                    <a:pt x="581322" y="1112278"/>
                    <a:pt x="1112430" y="1259723"/>
                    <a:pt x="1735499" y="1229124"/>
                  </a:cubicBezTo>
                  <a:cubicBezTo>
                    <a:pt x="2358568" y="1198525"/>
                    <a:pt x="3585878" y="748472"/>
                    <a:pt x="4052317" y="760908"/>
                  </a:cubicBezTo>
                  <a:cubicBezTo>
                    <a:pt x="4518756" y="773344"/>
                    <a:pt x="4444040" y="1108986"/>
                    <a:pt x="4534135" y="1303743"/>
                  </a:cubicBezTo>
                  <a:cubicBezTo>
                    <a:pt x="4613736" y="1475815"/>
                    <a:pt x="4613163" y="1689202"/>
                    <a:pt x="4824736" y="1596007"/>
                  </a:cubicBezTo>
                  <a:cubicBezTo>
                    <a:pt x="5036309" y="1502812"/>
                    <a:pt x="5331566" y="1213294"/>
                    <a:pt x="5803572" y="744571"/>
                  </a:cubicBezTo>
                  <a:cubicBezTo>
                    <a:pt x="6030751" y="505386"/>
                    <a:pt x="6334725" y="214691"/>
                    <a:pt x="6697195" y="214691"/>
                  </a:cubicBezTo>
                  <a:close/>
                </a:path>
              </a:pathLst>
            </a:custGeom>
            <a:solidFill>
              <a:schemeClr val="accent5">
                <a:lumMod val="60000"/>
                <a:lumOff val="40000"/>
              </a:schemeClr>
            </a:solidFill>
            <a:ln w="7072" cap="flat">
              <a:noFill/>
              <a:prstDash val="solid"/>
              <a:miter/>
            </a:ln>
            <a:effectLst>
              <a:outerShdw blurRad="50800" dist="38100" dir="2700000" algn="tl" rotWithShape="0">
                <a:prstClr val="black">
                  <a:alpha val="40000"/>
                </a:prstClr>
              </a:outerShdw>
            </a:effectLst>
          </p:spPr>
          <p:txBody>
            <a:bodyPr wrap="square" rtlCol="0" anchor="ctr">
              <a:noAutofit/>
            </a:bodyPr>
            <a:lstStyle/>
            <a:p>
              <a:endParaRPr lang="en-US" dirty="0"/>
            </a:p>
          </p:txBody>
        </p:sp>
      </p:grpSp>
      <p:sp>
        <p:nvSpPr>
          <p:cNvPr id="31" name="Rectangle 30">
            <a:extLst>
              <a:ext uri="{FF2B5EF4-FFF2-40B4-BE49-F238E27FC236}">
                <a16:creationId xmlns:a16="http://schemas.microsoft.com/office/drawing/2014/main" id="{F22A7F03-F3AA-46A2-8427-67785E38DD35}"/>
              </a:ext>
            </a:extLst>
          </p:cNvPr>
          <p:cNvSpPr/>
          <p:nvPr userDrawn="1"/>
        </p:nvSpPr>
        <p:spPr>
          <a:xfrm>
            <a:off x="1536717" y="586353"/>
            <a:ext cx="7697818" cy="4694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A9B5A12-9FE3-4BF4-BCA3-DE13349AE2A7}"/>
              </a:ext>
            </a:extLst>
          </p:cNvPr>
          <p:cNvSpPr/>
          <p:nvPr userDrawn="1"/>
        </p:nvSpPr>
        <p:spPr>
          <a:xfrm>
            <a:off x="1536717" y="586353"/>
            <a:ext cx="7697818" cy="469420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alpha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154925-98A8-49FD-BE84-A5D751523852}"/>
              </a:ext>
            </a:extLst>
          </p:cNvPr>
          <p:cNvGrpSpPr/>
          <p:nvPr userDrawn="1"/>
        </p:nvGrpSpPr>
        <p:grpSpPr>
          <a:xfrm>
            <a:off x="2625505" y="390548"/>
            <a:ext cx="6940990" cy="4073450"/>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48C91CDE-6BAD-4527-BF49-24910C225FB1}"/>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8F09EFA3-43DE-4217-8934-EE09CCFF76C5}"/>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2FEF42F-6322-4805-ACB9-CCF86FF2EC2B}"/>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37BBC54-0319-442D-8813-21F8D3CBA93E}"/>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19A0FE2-64B7-4FB7-932D-1C1C721814A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DC5AD7B-1237-42F4-8F2D-CE51E1DE945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53F954B-B56F-4C74-BB2F-3EFD86D33340}"/>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6BB7BCD-E1FD-4FC1-911C-F1677AECF72E}"/>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8AA4932-A109-48CB-9ADD-FAC99BBF56C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130E973-DD56-4040-A1E2-77B9C717C4F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50077F4-B600-4AB3-99FC-317A184A5F39}"/>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924CACD-0AAD-49FD-BEEA-056F417B1016}"/>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6B14F1-0A51-40B1-9850-90344DBA01A0}"/>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12792E-8BBA-4198-9862-AAF1A518592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10B30D7-D00F-4806-8535-0DD010BA12A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A3211A9-A1D8-4A88-A231-C8FD6B3CD266}"/>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F90A2A1-DB7A-4ADD-A336-C0A899897908}"/>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C84C601-1150-4DC7-BE4C-8FFAD69CF64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C17C183-800C-44B2-A10B-6CD7DB212DB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2B463A9-F037-4D07-AB8F-67832C4B5F06}"/>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1BFF5B3-9D0A-4389-AE81-F31697D3F94A}"/>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1AE95C6-FBEF-4EF3-AF61-CEFE6542C27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FE248D1-EDE2-45D9-9489-48B01D515AC4}"/>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37FE12F-61A2-4A39-888A-45EA5B16F0A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1ECE64-8C0E-4320-8E13-A86BF211CF7F}"/>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9720081-671B-49DB-99FB-60DC9E64766C}"/>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BA558E3-F6D5-4B75-9CA2-C5CB252D77A1}"/>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A0E50C2-7228-41D3-8015-B6CD2CD8E77F}"/>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15AC98-1FDE-43F3-AACC-5DEBAA66411D}"/>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7CD9AD2-9D37-4DF8-B4A1-B449594033B9}"/>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805199-B19B-422C-AEA2-D4B83419430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204C61D-5267-4632-A7FC-19FC3BCE7BE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95DC66E-D9C5-4898-98FA-9D8F3362D86D}"/>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10728E9-C0DF-4A6E-B6BE-F7C5023A1130}"/>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A9DEC79-1F2C-443B-8FCB-2688DF976041}"/>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2C2298D-E437-482E-B27A-ABDB3FAD9C3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B0F37BC-8100-409A-B374-AC72996873D8}"/>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D0E7980-C5ED-4178-A343-622AFE63BFB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06AD6BB-7EAB-4B9F-9431-AE3A0E441C86}"/>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E9672A5-3B8C-473B-B7D8-368EBC94365D}"/>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18E37DB-F496-4480-8290-5D6E60A00CD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AB47507-F967-44EC-A5FB-C8C98F7B72C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00FD410-4422-4853-8CF2-7765579321A6}"/>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19F867A-2EA9-4C17-8B69-08FBE9406B2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E7EB23F-040C-4C04-992D-DEEC3DDF9646}"/>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B8056E7-64B7-4A90-8DBE-DFA2E40D8C58}"/>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B4A4FEF-BF52-476D-95DA-A5FE4EF0C2D5}"/>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D4AC724-0710-41AC-BC5A-9F6021B60AD9}"/>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58831DF-19F7-43DF-B74F-EF6F2411EEE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A48570B-6254-4954-8AEF-1215A4E3A29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253CDFA-F467-4446-B948-A6788A493FCB}"/>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99F739A-9C1B-4184-98E2-1F7E0A6CD3F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6E7C7DB-D3DE-4D04-995F-80CE4C25CE0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97A0B91-520A-402A-92D5-FDF458961DC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2F5581C-BCA5-4975-8852-FBE8D00260DF}"/>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FA8726E-FB66-4462-9B7F-F224014808FA}"/>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C6E05C1-7196-43A1-9D4B-7BB2A910334B}"/>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31B1945-8C01-42F9-A54C-B10E0E9DCE5A}"/>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0E66E5F-BA19-4BAE-868B-FBDEB0A32118}"/>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3822183-F13C-40BC-B1EF-661E0F9C0B80}"/>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C6BC41A-C754-47A6-A7C3-041FF2AFC4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998591A-F0FA-4218-8E1C-A127C582468C}"/>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BC3CFDD-CDDA-48D7-8802-600BEB20680B}"/>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976587A-75D8-4368-A704-B51538DFAAB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57D7DF6-6376-4F98-9783-E979290698F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3F08996-F6BC-471B-8DA1-91FB5B4E5811}"/>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DF9726D-82FC-471F-B3D4-B3275A920DB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08DC81D-6EFB-4ABA-8588-C42B15B74E9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A540873-9649-4364-831A-169FE6D70D1C}"/>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0CEE641-71FE-454C-850C-CF465A8A002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355FB15-BA55-4187-B76C-421E9EB58DB6}"/>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10B5D6-A46D-49C1-89DE-7F86043D039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1E19FD-1EC6-4B4B-973F-6559EADD511C}"/>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4798BEB-5D51-4940-ABC1-FAAF87FC23E0}"/>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96073AC-3676-4C0B-94F0-5986BB70135F}"/>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65FB97D-B091-485B-B799-6C8DE0190025}"/>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1C20BC4-A916-4DDC-8936-A8315FA59FF6}"/>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F5578A3-4E06-4052-9E52-9EB5932AEA51}"/>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F60E2FC-2A9B-4B76-B05B-CF7523FB7F54}"/>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C614F6E-1A17-4D35-BCE8-73FE500E3DBD}"/>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FF8254D-116A-4FC9-A54A-07C31FA305B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F5DA3DE-66F6-4DFD-8CE2-6CCAF95CC577}"/>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E52D5D5-347D-487A-8C2B-7D1C660124F7}"/>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2F63099-2D14-4726-A595-4876CB924AF4}"/>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8761FFF-434D-4978-A841-96F305F32863}"/>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0F2148B-5EAA-4492-9F12-E2B308A1176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DB8B036-ACDD-45A4-9308-37EC91174E5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1F6E1E7-DABF-40B4-A052-3730DDD83BD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ACE5B3-1470-46E4-9C10-E245B65B857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CB2F1A6-2752-440E-AB15-3F14DFE2DD81}"/>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BE669B1-E88E-4B6A-A83E-253B1B88B2B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CFF4C8C-9870-4838-BD0D-A654CE49D0EA}"/>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AACCC24-AEE0-46A5-B519-EF588F9097DD}"/>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631B429-A68F-49E6-8E9F-79D7F177D226}"/>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5482D0F-70F7-409F-85E9-D5590B1384D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75A44F9-311B-451E-8525-214059E96D4A}"/>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9877BEC-8A1C-4EC8-9079-02EC361029D8}"/>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EA42593-62EB-4363-9969-06334A973EF9}"/>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2374167-1477-49C7-9CE6-F0C146DEC82E}"/>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4DAF343-D04D-4750-906E-84805423908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3F321A1-72F9-46FE-95AA-8A2F2F9C82D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ECAFE3E-CEB7-4684-BD30-2DF163C0ADC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874871D-2084-4D38-8449-B2E3A6CEC00B}"/>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30D0EFC-668C-4981-8120-EECB79302A7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867EFAE-029B-4B93-B625-9BBDFFEBD26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4497FB-E09A-4565-B5FC-9BFB825D6D77}"/>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EC77FEE-3DD5-4BD7-B380-74CA59C7A7A0}"/>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234A9F-443F-4997-8CC7-F8253CF309B1}"/>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DEF0C87-8BC3-4982-B290-A78AF4735D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2CC58814-A439-43FB-8E44-109D118C3650}"/>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1063A58-BB9E-4146-8675-CC1358708B78}"/>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5432A5D-49B2-4F3E-9B03-E5D6F54C4F3E}"/>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alpha val="60000"/>
          </a:schemeClr>
        </a:solidFill>
        <a:effectLst/>
      </p:bgPr>
    </p:bg>
    <p:spTree>
      <p:nvGrpSpPr>
        <p:cNvPr id="1" name=""/>
        <p:cNvGrpSpPr/>
        <p:nvPr/>
      </p:nvGrpSpPr>
      <p:grpSpPr>
        <a:xfrm>
          <a:off x="0" y="0"/>
          <a:ext cx="0" cy="0"/>
          <a:chOff x="0" y="0"/>
          <a:chExt cx="0" cy="0"/>
        </a:xfrm>
      </p:grpSpPr>
      <p:grpSp>
        <p:nvGrpSpPr>
          <p:cNvPr id="3" name="Graphic 70">
            <a:extLst>
              <a:ext uri="{FF2B5EF4-FFF2-40B4-BE49-F238E27FC236}">
                <a16:creationId xmlns:a16="http://schemas.microsoft.com/office/drawing/2014/main" id="{0E7A2DE7-B0EB-4D89-B51F-B339A80D12A3}"/>
              </a:ext>
            </a:extLst>
          </p:cNvPr>
          <p:cNvGrpSpPr/>
          <p:nvPr userDrawn="1"/>
        </p:nvGrpSpPr>
        <p:grpSpPr>
          <a:xfrm flipH="1">
            <a:off x="344152" y="5036080"/>
            <a:ext cx="1731984" cy="1655955"/>
            <a:chOff x="6551111" y="-143747"/>
            <a:chExt cx="4379433" cy="4187188"/>
          </a:xfrm>
          <a:solidFill>
            <a:schemeClr val="accent2"/>
          </a:solidFill>
        </p:grpSpPr>
        <p:sp>
          <p:nvSpPr>
            <p:cNvPr id="4" name="Freeform: Shape 3">
              <a:extLst>
                <a:ext uri="{FF2B5EF4-FFF2-40B4-BE49-F238E27FC236}">
                  <a16:creationId xmlns:a16="http://schemas.microsoft.com/office/drawing/2014/main" id="{F094A0EA-32C2-4FCE-9CEF-D07F4E663EC5}"/>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grpFill/>
            <a:ln w="468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FCD5666-07EE-471A-9645-A62C4625D99F}"/>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DC3BF4B-2933-40A2-9A5E-02851EB03E44}"/>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1C61428A-0908-4E6B-AD6C-D85BB75BBED1}"/>
              </a:ext>
            </a:extLst>
          </p:cNvPr>
          <p:cNvSpPr/>
          <p:nvPr userDrawn="1"/>
        </p:nvSpPr>
        <p:spPr>
          <a:xfrm>
            <a:off x="344152" y="372710"/>
            <a:ext cx="11503696" cy="6139485"/>
          </a:xfrm>
          <a:custGeom>
            <a:avLst/>
            <a:gdLst>
              <a:gd name="connsiteX0" fmla="*/ 0 w 11503696"/>
              <a:gd name="connsiteY0" fmla="*/ 0 h 6139485"/>
              <a:gd name="connsiteX1" fmla="*/ 11503696 w 11503696"/>
              <a:gd name="connsiteY1" fmla="*/ 0 h 6139485"/>
              <a:gd name="connsiteX2" fmla="*/ 11503696 w 11503696"/>
              <a:gd name="connsiteY2" fmla="*/ 6139485 h 6139485"/>
              <a:gd name="connsiteX3" fmla="*/ 1614578 w 11503696"/>
              <a:gd name="connsiteY3" fmla="*/ 6139485 h 6139485"/>
              <a:gd name="connsiteX4" fmla="*/ 1614578 w 11503696"/>
              <a:gd name="connsiteY4" fmla="*/ 6045674 h 6139485"/>
              <a:gd name="connsiteX5" fmla="*/ 11409885 w 11503696"/>
              <a:gd name="connsiteY5" fmla="*/ 6045674 h 6139485"/>
              <a:gd name="connsiteX6" fmla="*/ 11409885 w 11503696"/>
              <a:gd name="connsiteY6" fmla="*/ 93811 h 6139485"/>
              <a:gd name="connsiteX7" fmla="*/ 93811 w 11503696"/>
              <a:gd name="connsiteY7" fmla="*/ 93811 h 6139485"/>
              <a:gd name="connsiteX8" fmla="*/ 93811 w 11503696"/>
              <a:gd name="connsiteY8" fmla="*/ 4732690 h 6139485"/>
              <a:gd name="connsiteX9" fmla="*/ 0 w 11503696"/>
              <a:gd name="connsiteY9" fmla="*/ 4732690 h 61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696" h="6139485">
                <a:moveTo>
                  <a:pt x="0" y="0"/>
                </a:moveTo>
                <a:lnTo>
                  <a:pt x="11503696" y="0"/>
                </a:lnTo>
                <a:lnTo>
                  <a:pt x="11503696" y="6139485"/>
                </a:lnTo>
                <a:lnTo>
                  <a:pt x="1614578" y="6139485"/>
                </a:lnTo>
                <a:lnTo>
                  <a:pt x="1614578" y="6045674"/>
                </a:lnTo>
                <a:lnTo>
                  <a:pt x="11409885" y="6045674"/>
                </a:lnTo>
                <a:lnTo>
                  <a:pt x="11409885" y="93811"/>
                </a:lnTo>
                <a:lnTo>
                  <a:pt x="93811" y="93811"/>
                </a:lnTo>
                <a:lnTo>
                  <a:pt x="93811" y="4732690"/>
                </a:lnTo>
                <a:lnTo>
                  <a:pt x="0" y="47326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alpha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34358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154925-98A8-49FD-BE84-A5D751523852}"/>
              </a:ext>
            </a:extLst>
          </p:cNvPr>
          <p:cNvGrpSpPr/>
          <p:nvPr userDrawn="1"/>
        </p:nvGrpSpPr>
        <p:grpSpPr>
          <a:xfrm>
            <a:off x="2625505" y="390548"/>
            <a:ext cx="6940990" cy="4073450"/>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48C91CDE-6BAD-4527-BF49-24910C225FB1}"/>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8F09EFA3-43DE-4217-8934-EE09CCFF76C5}"/>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2FEF42F-6322-4805-ACB9-CCF86FF2EC2B}"/>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37BBC54-0319-442D-8813-21F8D3CBA93E}"/>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19A0FE2-64B7-4FB7-932D-1C1C721814A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DC5AD7B-1237-42F4-8F2D-CE51E1DE945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53F954B-B56F-4C74-BB2F-3EFD86D33340}"/>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6BB7BCD-E1FD-4FC1-911C-F1677AECF72E}"/>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8AA4932-A109-48CB-9ADD-FAC99BBF56C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130E973-DD56-4040-A1E2-77B9C717C4F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50077F4-B600-4AB3-99FC-317A184A5F39}"/>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924CACD-0AAD-49FD-BEEA-056F417B1016}"/>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6B14F1-0A51-40B1-9850-90344DBA01A0}"/>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12792E-8BBA-4198-9862-AAF1A518592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10B30D7-D00F-4806-8535-0DD010BA12A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A3211A9-A1D8-4A88-A231-C8FD6B3CD266}"/>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F90A2A1-DB7A-4ADD-A336-C0A899897908}"/>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C84C601-1150-4DC7-BE4C-8FFAD69CF64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C17C183-800C-44B2-A10B-6CD7DB212DB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2B463A9-F037-4D07-AB8F-67832C4B5F06}"/>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1BFF5B3-9D0A-4389-AE81-F31697D3F94A}"/>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1AE95C6-FBEF-4EF3-AF61-CEFE6542C27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FE248D1-EDE2-45D9-9489-48B01D515AC4}"/>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37FE12F-61A2-4A39-888A-45EA5B16F0A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1ECE64-8C0E-4320-8E13-A86BF211CF7F}"/>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9720081-671B-49DB-99FB-60DC9E64766C}"/>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BA558E3-F6D5-4B75-9CA2-C5CB252D77A1}"/>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A0E50C2-7228-41D3-8015-B6CD2CD8E77F}"/>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15AC98-1FDE-43F3-AACC-5DEBAA66411D}"/>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7CD9AD2-9D37-4DF8-B4A1-B449594033B9}"/>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805199-B19B-422C-AEA2-D4B83419430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204C61D-5267-4632-A7FC-19FC3BCE7BE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95DC66E-D9C5-4898-98FA-9D8F3362D86D}"/>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10728E9-C0DF-4A6E-B6BE-F7C5023A1130}"/>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A9DEC79-1F2C-443B-8FCB-2688DF976041}"/>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2C2298D-E437-482E-B27A-ABDB3FAD9C3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B0F37BC-8100-409A-B374-AC72996873D8}"/>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D0E7980-C5ED-4178-A343-622AFE63BFB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06AD6BB-7EAB-4B9F-9431-AE3A0E441C86}"/>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E9672A5-3B8C-473B-B7D8-368EBC94365D}"/>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18E37DB-F496-4480-8290-5D6E60A00CD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AB47507-F967-44EC-A5FB-C8C98F7B72C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00FD410-4422-4853-8CF2-7765579321A6}"/>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19F867A-2EA9-4C17-8B69-08FBE9406B2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E7EB23F-040C-4C04-992D-DEEC3DDF9646}"/>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B8056E7-64B7-4A90-8DBE-DFA2E40D8C58}"/>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B4A4FEF-BF52-476D-95DA-A5FE4EF0C2D5}"/>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D4AC724-0710-41AC-BC5A-9F6021B60AD9}"/>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58831DF-19F7-43DF-B74F-EF6F2411EEE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A48570B-6254-4954-8AEF-1215A4E3A29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253CDFA-F467-4446-B948-A6788A493FCB}"/>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99F739A-9C1B-4184-98E2-1F7E0A6CD3F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6E7C7DB-D3DE-4D04-995F-80CE4C25CE0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97A0B91-520A-402A-92D5-FDF458961DC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2F5581C-BCA5-4975-8852-FBE8D00260DF}"/>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FA8726E-FB66-4462-9B7F-F224014808FA}"/>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C6E05C1-7196-43A1-9D4B-7BB2A910334B}"/>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31B1945-8C01-42F9-A54C-B10E0E9DCE5A}"/>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0E66E5F-BA19-4BAE-868B-FBDEB0A32118}"/>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3822183-F13C-40BC-B1EF-661E0F9C0B80}"/>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C6BC41A-C754-47A6-A7C3-041FF2AFC4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998591A-F0FA-4218-8E1C-A127C582468C}"/>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BC3CFDD-CDDA-48D7-8802-600BEB20680B}"/>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976587A-75D8-4368-A704-B51538DFAAB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57D7DF6-6376-4F98-9783-E979290698F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3F08996-F6BC-471B-8DA1-91FB5B4E5811}"/>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DF9726D-82FC-471F-B3D4-B3275A920DB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08DC81D-6EFB-4ABA-8588-C42B15B74E9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A540873-9649-4364-831A-169FE6D70D1C}"/>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0CEE641-71FE-454C-850C-CF465A8A002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355FB15-BA55-4187-B76C-421E9EB58DB6}"/>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10B5D6-A46D-49C1-89DE-7F86043D039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1E19FD-1EC6-4B4B-973F-6559EADD511C}"/>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4798BEB-5D51-4940-ABC1-FAAF87FC23E0}"/>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96073AC-3676-4C0B-94F0-5986BB70135F}"/>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65FB97D-B091-485B-B799-6C8DE0190025}"/>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1C20BC4-A916-4DDC-8936-A8315FA59FF6}"/>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F5578A3-4E06-4052-9E52-9EB5932AEA51}"/>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F60E2FC-2A9B-4B76-B05B-CF7523FB7F54}"/>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C614F6E-1A17-4D35-BCE8-73FE500E3DBD}"/>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FF8254D-116A-4FC9-A54A-07C31FA305B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F5DA3DE-66F6-4DFD-8CE2-6CCAF95CC577}"/>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E52D5D5-347D-487A-8C2B-7D1C660124F7}"/>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2F63099-2D14-4726-A595-4876CB924AF4}"/>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8761FFF-434D-4978-A841-96F305F32863}"/>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0F2148B-5EAA-4492-9F12-E2B308A1176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DB8B036-ACDD-45A4-9308-37EC91174E5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1F6E1E7-DABF-40B4-A052-3730DDD83BD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ACE5B3-1470-46E4-9C10-E245B65B857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CB2F1A6-2752-440E-AB15-3F14DFE2DD81}"/>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BE669B1-E88E-4B6A-A83E-253B1B88B2B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CFF4C8C-9870-4838-BD0D-A654CE49D0EA}"/>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AACCC24-AEE0-46A5-B519-EF588F9097DD}"/>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631B429-A68F-49E6-8E9F-79D7F177D226}"/>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5482D0F-70F7-409F-85E9-D5590B1384D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75A44F9-311B-451E-8525-214059E96D4A}"/>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9877BEC-8A1C-4EC8-9079-02EC361029D8}"/>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EA42593-62EB-4363-9969-06334A973EF9}"/>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2374167-1477-49C7-9CE6-F0C146DEC82E}"/>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4DAF343-D04D-4750-906E-84805423908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3F321A1-72F9-46FE-95AA-8A2F2F9C82D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ECAFE3E-CEB7-4684-BD30-2DF163C0ADC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874871D-2084-4D38-8449-B2E3A6CEC00B}"/>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30D0EFC-668C-4981-8120-EECB79302A7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867EFAE-029B-4B93-B625-9BBDFFEBD26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4497FB-E09A-4565-B5FC-9BFB825D6D77}"/>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EC77FEE-3DD5-4BD7-B380-74CA59C7A7A0}"/>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234A9F-443F-4997-8CC7-F8253CF309B1}"/>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DEF0C87-8BC3-4982-B290-A78AF4735D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2CC58814-A439-43FB-8E44-109D118C3650}"/>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1063A58-BB9E-4146-8675-CC1358708B78}"/>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5432A5D-49B2-4F3E-9B03-E5D6F54C4F3E}"/>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Tree>
    <p:extLst>
      <p:ext uri="{BB962C8B-B14F-4D97-AF65-F5344CB8AC3E}">
        <p14:creationId xmlns:p14="http://schemas.microsoft.com/office/powerpoint/2010/main" val="174683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7245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276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70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94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76064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23636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36013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156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28773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0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Images &amp; Contents Layout">
    <p:bg>
      <p:bgPr>
        <a:solidFill>
          <a:schemeClr val="bg1"/>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85275921-1E6D-41E3-AE7C-68DF859FCC4C}"/>
              </a:ext>
            </a:extLst>
          </p:cNvPr>
          <p:cNvSpPr/>
          <p:nvPr userDrawn="1"/>
        </p:nvSpPr>
        <p:spPr>
          <a:xfrm>
            <a:off x="9739306" y="5780910"/>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5">
            <a:extLst>
              <a:ext uri="{FF2B5EF4-FFF2-40B4-BE49-F238E27FC236}">
                <a16:creationId xmlns:a16="http://schemas.microsoft.com/office/drawing/2014/main" id="{350E66A9-91F6-4830-BB65-EEFDC3747239}"/>
              </a:ext>
            </a:extLst>
          </p:cNvPr>
          <p:cNvGrpSpPr/>
          <p:nvPr userDrawn="1"/>
        </p:nvGrpSpPr>
        <p:grpSpPr>
          <a:xfrm>
            <a:off x="9150364" y="1155759"/>
            <a:ext cx="3041636" cy="4780454"/>
            <a:chOff x="9508727" y="2147107"/>
            <a:chExt cx="2683273" cy="4217224"/>
          </a:xfrm>
        </p:grpSpPr>
        <p:sp>
          <p:nvSpPr>
            <p:cNvPr id="7" name="Freeform: Shape 6">
              <a:extLst>
                <a:ext uri="{FF2B5EF4-FFF2-40B4-BE49-F238E27FC236}">
                  <a16:creationId xmlns:a16="http://schemas.microsoft.com/office/drawing/2014/main" id="{8ADD02B9-705C-441F-9F44-3A4D8B0AB274}"/>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BACEADF0-90D1-4EAC-B084-BE76E2D565F3}"/>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9" name="Freeform: Shape 8">
              <a:extLst>
                <a:ext uri="{FF2B5EF4-FFF2-40B4-BE49-F238E27FC236}">
                  <a16:creationId xmlns:a16="http://schemas.microsoft.com/office/drawing/2014/main" id="{75AE0FA7-651F-41D3-A466-576DBE74B37E}"/>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BD45F040-58F7-4D83-BE71-78840F67DC0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B3B96364-EF52-4F95-B366-3127C9E144B8}"/>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2F4AC49B-8C7E-42FB-AF72-D459407EEC11}"/>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E53137A-5EA9-4BF0-9F47-B5EBB3CFD976}"/>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id="{833627FF-A6E8-40CC-AEAD-CBFFCE91FF03}"/>
              </a:ext>
            </a:extLst>
          </p:cNvPr>
          <p:cNvSpPr>
            <a:spLocks noGrp="1"/>
          </p:cNvSpPr>
          <p:nvPr>
            <p:ph type="pic" idx="10" hasCustomPrompt="1"/>
          </p:nvPr>
        </p:nvSpPr>
        <p:spPr>
          <a:xfrm>
            <a:off x="9268081" y="1292594"/>
            <a:ext cx="292392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96024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836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158795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03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80715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pic>
        <p:nvPicPr>
          <p:cNvPr id="3"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684363"/>
            <a:ext cx="1229907" cy="1173637"/>
          </a:xfrm>
          <a:prstGeom prst="rect">
            <a:avLst/>
          </a:prstGeom>
        </p:spPr>
      </p:pic>
      <p:pic>
        <p:nvPicPr>
          <p:cNvPr id="4"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170431"/>
            <a:ext cx="1788428" cy="1687569"/>
          </a:xfrm>
          <a:prstGeom prst="rect">
            <a:avLst/>
          </a:prstGeom>
        </p:spPr>
      </p:pic>
    </p:spTree>
    <p:extLst>
      <p:ext uri="{BB962C8B-B14F-4D97-AF65-F5344CB8AC3E}">
        <p14:creationId xmlns:p14="http://schemas.microsoft.com/office/powerpoint/2010/main" val="2629788496"/>
      </p:ext>
    </p:extLst>
  </p:cSld>
  <p:clrMapOvr>
    <a:masterClrMapping/>
  </p:clrMapOvr>
  <p:transition>
    <p:push/>
  </p:transition>
  <p:extLst>
    <p:ext uri="{DCECCB84-F9BA-43D5-87BE-67443E8EF086}">
      <p15:sldGuideLst xmlns:p15="http://schemas.microsoft.com/office/powerpoint/2012/main">
        <p15:guide id="1" pos="7680">
          <p15:clr>
            <a:srgbClr val="FBAE40"/>
          </p15:clr>
        </p15:guide>
        <p15:guide id="2" orient="horz" pos="4320">
          <p15:clr>
            <a:srgbClr val="FBAE40"/>
          </p15:clr>
        </p15:guide>
        <p15:guide id="3" pos="14484">
          <p15:clr>
            <a:srgbClr val="FBAE40"/>
          </p15:clr>
        </p15:guide>
        <p15:guide id="4" pos="8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559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144604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01725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5389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125247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503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Text Placeholder 2">
            <a:extLst>
              <a:ext uri="{FF2B5EF4-FFF2-40B4-BE49-F238E27FC236}">
                <a16:creationId xmlns:a16="http://schemas.microsoft.com/office/drawing/2014/main" id="{5420CBE1-FED9-C504-9E8D-845EBC3345B1}"/>
              </a:ext>
            </a:extLst>
          </p:cNvPr>
          <p:cNvSpPr txBox="1">
            <a:spLocks/>
          </p:cNvSpPr>
          <p:nvPr userDrawn="1"/>
        </p:nvSpPr>
        <p:spPr>
          <a:xfrm>
            <a:off x="-729309" y="22485"/>
            <a:ext cx="3687460" cy="97604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Tree>
    <p:extLst>
      <p:ext uri="{BB962C8B-B14F-4D97-AF65-F5344CB8AC3E}">
        <p14:creationId xmlns:p14="http://schemas.microsoft.com/office/powerpoint/2010/main" val="189932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자유형: 도형 71">
            <a:extLst>
              <a:ext uri="{FF2B5EF4-FFF2-40B4-BE49-F238E27FC236}">
                <a16:creationId xmlns:a16="http://schemas.microsoft.com/office/drawing/2014/main" id="{2A49B234-4043-4882-9511-A782AE39971F}"/>
              </a:ext>
            </a:extLst>
          </p:cNvPr>
          <p:cNvSpPr/>
          <p:nvPr userDrawn="1"/>
        </p:nvSpPr>
        <p:spPr>
          <a:xfrm flipH="1">
            <a:off x="11070076" y="5934426"/>
            <a:ext cx="768849" cy="681342"/>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 name="Rectangle 3">
            <a:extLst>
              <a:ext uri="{FF2B5EF4-FFF2-40B4-BE49-F238E27FC236}">
                <a16:creationId xmlns:a16="http://schemas.microsoft.com/office/drawing/2014/main" id="{48FB66C5-532B-4BA1-A4C2-ED9DFB4BC247}"/>
              </a:ext>
            </a:extLst>
          </p:cNvPr>
          <p:cNvSpPr/>
          <p:nvPr userDrawn="1"/>
        </p:nvSpPr>
        <p:spPr>
          <a:xfrm>
            <a:off x="353074" y="6624536"/>
            <a:ext cx="11485852" cy="972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69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alpha val="6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5BFCFFB-F4D3-48F3-9731-232CD11C7A62}"/>
              </a:ext>
            </a:extLst>
          </p:cNvPr>
          <p:cNvSpPr/>
          <p:nvPr userDrawn="1"/>
        </p:nvSpPr>
        <p:spPr>
          <a:xfrm>
            <a:off x="1966786" y="595265"/>
            <a:ext cx="9675969" cy="5667470"/>
          </a:xfrm>
          <a:custGeom>
            <a:avLst/>
            <a:gdLst>
              <a:gd name="connsiteX0" fmla="*/ 0 w 9675969"/>
              <a:gd name="connsiteY0" fmla="*/ 0 h 5667470"/>
              <a:gd name="connsiteX1" fmla="*/ 9675969 w 9675969"/>
              <a:gd name="connsiteY1" fmla="*/ 0 h 5667470"/>
              <a:gd name="connsiteX2" fmla="*/ 9675969 w 9675969"/>
              <a:gd name="connsiteY2" fmla="*/ 5667470 h 5667470"/>
              <a:gd name="connsiteX3" fmla="*/ 97402 w 9675969"/>
              <a:gd name="connsiteY3" fmla="*/ 5667470 h 5667470"/>
              <a:gd name="connsiteX4" fmla="*/ 97402 w 9675969"/>
              <a:gd name="connsiteY4" fmla="*/ 5583705 h 5667470"/>
              <a:gd name="connsiteX5" fmla="*/ 9592204 w 9675969"/>
              <a:gd name="connsiteY5" fmla="*/ 5583705 h 5667470"/>
              <a:gd name="connsiteX6" fmla="*/ 9592204 w 9675969"/>
              <a:gd name="connsiteY6" fmla="*/ 83765 h 5667470"/>
              <a:gd name="connsiteX7" fmla="*/ 83765 w 9675969"/>
              <a:gd name="connsiteY7" fmla="*/ 83765 h 5667470"/>
              <a:gd name="connsiteX8" fmla="*/ 83765 w 9675969"/>
              <a:gd name="connsiteY8" fmla="*/ 3424474 h 5667470"/>
              <a:gd name="connsiteX9" fmla="*/ 0 w 9675969"/>
              <a:gd name="connsiteY9" fmla="*/ 3424474 h 56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75969" h="5667470">
                <a:moveTo>
                  <a:pt x="0" y="0"/>
                </a:moveTo>
                <a:lnTo>
                  <a:pt x="9675969" y="0"/>
                </a:lnTo>
                <a:lnTo>
                  <a:pt x="9675969" y="5667470"/>
                </a:lnTo>
                <a:lnTo>
                  <a:pt x="97402" y="5667470"/>
                </a:lnTo>
                <a:lnTo>
                  <a:pt x="97402" y="5583705"/>
                </a:lnTo>
                <a:lnTo>
                  <a:pt x="9592204" y="5583705"/>
                </a:lnTo>
                <a:lnTo>
                  <a:pt x="9592204" y="83765"/>
                </a:lnTo>
                <a:lnTo>
                  <a:pt x="83765" y="83765"/>
                </a:lnTo>
                <a:lnTo>
                  <a:pt x="83765" y="3424474"/>
                </a:lnTo>
                <a:lnTo>
                  <a:pt x="0" y="34244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aphic 70">
            <a:extLst>
              <a:ext uri="{FF2B5EF4-FFF2-40B4-BE49-F238E27FC236}">
                <a16:creationId xmlns:a16="http://schemas.microsoft.com/office/drawing/2014/main" id="{0006C776-2F6E-4795-A504-2C728D18AB23}"/>
              </a:ext>
            </a:extLst>
          </p:cNvPr>
          <p:cNvGrpSpPr/>
          <p:nvPr userDrawn="1"/>
        </p:nvGrpSpPr>
        <p:grpSpPr>
          <a:xfrm flipH="1">
            <a:off x="1966786" y="3881925"/>
            <a:ext cx="2331651" cy="2229298"/>
            <a:chOff x="6551111" y="-143747"/>
            <a:chExt cx="4379433" cy="4187188"/>
          </a:xfrm>
          <a:solidFill>
            <a:schemeClr val="accent2"/>
          </a:solidFill>
        </p:grpSpPr>
        <p:sp>
          <p:nvSpPr>
            <p:cNvPr id="6" name="Freeform: Shape 5">
              <a:extLst>
                <a:ext uri="{FF2B5EF4-FFF2-40B4-BE49-F238E27FC236}">
                  <a16:creationId xmlns:a16="http://schemas.microsoft.com/office/drawing/2014/main" id="{B8B14671-BDCE-456F-BCEB-6EBE8A5392A4}"/>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grpFill/>
            <a:ln w="468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E27BC9E-87DB-494D-8748-79AC9DFDBBA8}"/>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1A2ED31-0FD2-4C41-9BB5-6C6550CA6C98}"/>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grpSp>
        <p:nvGrpSpPr>
          <p:cNvPr id="9" name="Graphic 25">
            <a:extLst>
              <a:ext uri="{FF2B5EF4-FFF2-40B4-BE49-F238E27FC236}">
                <a16:creationId xmlns:a16="http://schemas.microsoft.com/office/drawing/2014/main" id="{6D67C087-C6DD-42B1-8C43-88BCD548F633}"/>
              </a:ext>
            </a:extLst>
          </p:cNvPr>
          <p:cNvGrpSpPr/>
          <p:nvPr userDrawn="1"/>
        </p:nvGrpSpPr>
        <p:grpSpPr>
          <a:xfrm>
            <a:off x="342288" y="5278574"/>
            <a:ext cx="1920177" cy="1275995"/>
            <a:chOff x="342288" y="5278574"/>
            <a:chExt cx="1920177" cy="1275995"/>
          </a:xfrm>
        </p:grpSpPr>
        <p:sp>
          <p:nvSpPr>
            <p:cNvPr id="10" name="Freeform: Shape 9">
              <a:extLst>
                <a:ext uri="{FF2B5EF4-FFF2-40B4-BE49-F238E27FC236}">
                  <a16:creationId xmlns:a16="http://schemas.microsoft.com/office/drawing/2014/main" id="{EECD70BF-BA61-4DDC-8CB5-EE72ED9468C1}"/>
                </a:ext>
              </a:extLst>
            </p:cNvPr>
            <p:cNvSpPr/>
            <p:nvPr/>
          </p:nvSpPr>
          <p:spPr>
            <a:xfrm>
              <a:off x="342288" y="5278574"/>
              <a:ext cx="1920177" cy="1275995"/>
            </a:xfrm>
            <a:custGeom>
              <a:avLst/>
              <a:gdLst>
                <a:gd name="connsiteX0" fmla="*/ 1895460 w 1920176"/>
                <a:gd name="connsiteY0" fmla="*/ 616030 h 1274796"/>
                <a:gd name="connsiteX1" fmla="*/ 1829939 w 1920176"/>
                <a:gd name="connsiteY1" fmla="*/ 539306 h 1274796"/>
                <a:gd name="connsiteX2" fmla="*/ 1633135 w 1920176"/>
                <a:gd name="connsiteY2" fmla="*/ 367101 h 1274796"/>
                <a:gd name="connsiteX3" fmla="*/ 1431946 w 1920176"/>
                <a:gd name="connsiteY3" fmla="*/ 220229 h 1274796"/>
                <a:gd name="connsiteX4" fmla="*/ 1122124 w 1920176"/>
                <a:gd name="connsiteY4" fmla="*/ 73112 h 1274796"/>
                <a:gd name="connsiteX5" fmla="*/ 816931 w 1920176"/>
                <a:gd name="connsiteY5" fmla="*/ 2964 h 1274796"/>
                <a:gd name="connsiteX6" fmla="*/ 573360 w 1920176"/>
                <a:gd name="connsiteY6" fmla="*/ 15630 h 1274796"/>
                <a:gd name="connsiteX7" fmla="*/ 289114 w 1920176"/>
                <a:gd name="connsiteY7" fmla="*/ 113058 h 1274796"/>
                <a:gd name="connsiteX8" fmla="*/ 102052 w 1920176"/>
                <a:gd name="connsiteY8" fmla="*/ 262123 h 1274796"/>
                <a:gd name="connsiteX9" fmla="*/ 56991 w 1920176"/>
                <a:gd name="connsiteY9" fmla="*/ 711266 h 1274796"/>
                <a:gd name="connsiteX10" fmla="*/ 258180 w 1920176"/>
                <a:gd name="connsiteY10" fmla="*/ 899302 h 1274796"/>
                <a:gd name="connsiteX11" fmla="*/ 549977 w 1920176"/>
                <a:gd name="connsiteY11" fmla="*/ 1050316 h 1274796"/>
                <a:gd name="connsiteX12" fmla="*/ 879772 w 1920176"/>
                <a:gd name="connsiteY12" fmla="*/ 1181844 h 1274796"/>
                <a:gd name="connsiteX13" fmla="*/ 1159634 w 1920176"/>
                <a:gd name="connsiteY13" fmla="*/ 1270503 h 1274796"/>
                <a:gd name="connsiteX14" fmla="*/ 1272163 w 1920176"/>
                <a:gd name="connsiteY14" fmla="*/ 1270503 h 1274796"/>
                <a:gd name="connsiteX15" fmla="*/ 1408076 w 1920176"/>
                <a:gd name="connsiteY15" fmla="*/ 1214239 h 1274796"/>
                <a:gd name="connsiteX16" fmla="*/ 1738844 w 1920176"/>
                <a:gd name="connsiteY16" fmla="*/ 964579 h 1274796"/>
                <a:gd name="connsiteX17" fmla="*/ 1786584 w 1920176"/>
                <a:gd name="connsiteY17" fmla="*/ 967258 h 1274796"/>
                <a:gd name="connsiteX18" fmla="*/ 1807775 w 1920176"/>
                <a:gd name="connsiteY18" fmla="*/ 927069 h 1274796"/>
                <a:gd name="connsiteX19" fmla="*/ 1784879 w 1920176"/>
                <a:gd name="connsiteY19" fmla="*/ 918301 h 1274796"/>
                <a:gd name="connsiteX20" fmla="*/ 1836029 w 1920176"/>
                <a:gd name="connsiteY20" fmla="*/ 859600 h 1274796"/>
                <a:gd name="connsiteX21" fmla="*/ 1910805 w 1920176"/>
                <a:gd name="connsiteY21" fmla="*/ 735136 h 1274796"/>
                <a:gd name="connsiteX22" fmla="*/ 1895460 w 1920176"/>
                <a:gd name="connsiteY22"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07775 w 1920177"/>
                <a:gd name="connsiteY17" fmla="*/ 927069 h 1274796"/>
                <a:gd name="connsiteX18" fmla="*/ 1784879 w 1920177"/>
                <a:gd name="connsiteY18" fmla="*/ 918301 h 1274796"/>
                <a:gd name="connsiteX19" fmla="*/ 1836029 w 1920177"/>
                <a:gd name="connsiteY19" fmla="*/ 859600 h 1274796"/>
                <a:gd name="connsiteX20" fmla="*/ 1910805 w 1920177"/>
                <a:gd name="connsiteY20" fmla="*/ 735136 h 1274796"/>
                <a:gd name="connsiteX21" fmla="*/ 1895460 w 1920177"/>
                <a:gd name="connsiteY21"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784879 w 1920177"/>
                <a:gd name="connsiteY17" fmla="*/ 918301 h 1274796"/>
                <a:gd name="connsiteX18" fmla="*/ 1836029 w 1920177"/>
                <a:gd name="connsiteY18" fmla="*/ 859600 h 1274796"/>
                <a:gd name="connsiteX19" fmla="*/ 1910805 w 1920177"/>
                <a:gd name="connsiteY19" fmla="*/ 735136 h 1274796"/>
                <a:gd name="connsiteX20" fmla="*/ 1895460 w 1920177"/>
                <a:gd name="connsiteY20"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6419"/>
                <a:gd name="connsiteX1" fmla="*/ 1829939 w 1920177"/>
                <a:gd name="connsiteY1" fmla="*/ 539306 h 1276419"/>
                <a:gd name="connsiteX2" fmla="*/ 1633135 w 1920177"/>
                <a:gd name="connsiteY2" fmla="*/ 367101 h 1276419"/>
                <a:gd name="connsiteX3" fmla="*/ 1431946 w 1920177"/>
                <a:gd name="connsiteY3" fmla="*/ 220229 h 1276419"/>
                <a:gd name="connsiteX4" fmla="*/ 1122124 w 1920177"/>
                <a:gd name="connsiteY4" fmla="*/ 73112 h 1276419"/>
                <a:gd name="connsiteX5" fmla="*/ 816931 w 1920177"/>
                <a:gd name="connsiteY5" fmla="*/ 2964 h 1276419"/>
                <a:gd name="connsiteX6" fmla="*/ 573360 w 1920177"/>
                <a:gd name="connsiteY6" fmla="*/ 15630 h 1276419"/>
                <a:gd name="connsiteX7" fmla="*/ 289114 w 1920177"/>
                <a:gd name="connsiteY7" fmla="*/ 113058 h 1276419"/>
                <a:gd name="connsiteX8" fmla="*/ 102052 w 1920177"/>
                <a:gd name="connsiteY8" fmla="*/ 262123 h 1276419"/>
                <a:gd name="connsiteX9" fmla="*/ 56991 w 1920177"/>
                <a:gd name="connsiteY9" fmla="*/ 711266 h 1276419"/>
                <a:gd name="connsiteX10" fmla="*/ 258180 w 1920177"/>
                <a:gd name="connsiteY10" fmla="*/ 899302 h 1276419"/>
                <a:gd name="connsiteX11" fmla="*/ 549977 w 1920177"/>
                <a:gd name="connsiteY11" fmla="*/ 1050316 h 1276419"/>
                <a:gd name="connsiteX12" fmla="*/ 879772 w 1920177"/>
                <a:gd name="connsiteY12" fmla="*/ 1181844 h 1276419"/>
                <a:gd name="connsiteX13" fmla="*/ 1159634 w 1920177"/>
                <a:gd name="connsiteY13" fmla="*/ 1270503 h 1276419"/>
                <a:gd name="connsiteX14" fmla="*/ 1272163 w 1920177"/>
                <a:gd name="connsiteY14" fmla="*/ 1270503 h 1276419"/>
                <a:gd name="connsiteX15" fmla="*/ 1414234 w 1920177"/>
                <a:gd name="connsiteY15" fmla="*/ 1211160 h 1276419"/>
                <a:gd name="connsiteX16" fmla="*/ 1738844 w 1920177"/>
                <a:gd name="connsiteY16" fmla="*/ 964579 h 1276419"/>
                <a:gd name="connsiteX17" fmla="*/ 1836029 w 1920177"/>
                <a:gd name="connsiteY17" fmla="*/ 859600 h 1276419"/>
                <a:gd name="connsiteX18" fmla="*/ 1910805 w 1920177"/>
                <a:gd name="connsiteY18" fmla="*/ 735136 h 1276419"/>
                <a:gd name="connsiteX19" fmla="*/ 1895460 w 1920177"/>
                <a:gd name="connsiteY19" fmla="*/ 616030 h 1276419"/>
                <a:gd name="connsiteX0" fmla="*/ 1895460 w 1920177"/>
                <a:gd name="connsiteY0" fmla="*/ 616030 h 1275785"/>
                <a:gd name="connsiteX1" fmla="*/ 1829939 w 1920177"/>
                <a:gd name="connsiteY1" fmla="*/ 539306 h 1275785"/>
                <a:gd name="connsiteX2" fmla="*/ 1633135 w 1920177"/>
                <a:gd name="connsiteY2" fmla="*/ 367101 h 1275785"/>
                <a:gd name="connsiteX3" fmla="*/ 1431946 w 1920177"/>
                <a:gd name="connsiteY3" fmla="*/ 220229 h 1275785"/>
                <a:gd name="connsiteX4" fmla="*/ 1122124 w 1920177"/>
                <a:gd name="connsiteY4" fmla="*/ 73112 h 1275785"/>
                <a:gd name="connsiteX5" fmla="*/ 816931 w 1920177"/>
                <a:gd name="connsiteY5" fmla="*/ 2964 h 1275785"/>
                <a:gd name="connsiteX6" fmla="*/ 573360 w 1920177"/>
                <a:gd name="connsiteY6" fmla="*/ 15630 h 1275785"/>
                <a:gd name="connsiteX7" fmla="*/ 289114 w 1920177"/>
                <a:gd name="connsiteY7" fmla="*/ 113058 h 1275785"/>
                <a:gd name="connsiteX8" fmla="*/ 102052 w 1920177"/>
                <a:gd name="connsiteY8" fmla="*/ 262123 h 1275785"/>
                <a:gd name="connsiteX9" fmla="*/ 56991 w 1920177"/>
                <a:gd name="connsiteY9" fmla="*/ 711266 h 1275785"/>
                <a:gd name="connsiteX10" fmla="*/ 258180 w 1920177"/>
                <a:gd name="connsiteY10" fmla="*/ 899302 h 1275785"/>
                <a:gd name="connsiteX11" fmla="*/ 549977 w 1920177"/>
                <a:gd name="connsiteY11" fmla="*/ 1050316 h 1275785"/>
                <a:gd name="connsiteX12" fmla="*/ 879772 w 1920177"/>
                <a:gd name="connsiteY12" fmla="*/ 1181844 h 1275785"/>
                <a:gd name="connsiteX13" fmla="*/ 1159634 w 1920177"/>
                <a:gd name="connsiteY13" fmla="*/ 1270503 h 1275785"/>
                <a:gd name="connsiteX14" fmla="*/ 1272163 w 1920177"/>
                <a:gd name="connsiteY14" fmla="*/ 1270503 h 1275785"/>
                <a:gd name="connsiteX15" fmla="*/ 1420392 w 1920177"/>
                <a:gd name="connsiteY15" fmla="*/ 1220396 h 1275785"/>
                <a:gd name="connsiteX16" fmla="*/ 1738844 w 1920177"/>
                <a:gd name="connsiteY16" fmla="*/ 964579 h 1275785"/>
                <a:gd name="connsiteX17" fmla="*/ 1836029 w 1920177"/>
                <a:gd name="connsiteY17" fmla="*/ 859600 h 1275785"/>
                <a:gd name="connsiteX18" fmla="*/ 1910805 w 1920177"/>
                <a:gd name="connsiteY18" fmla="*/ 735136 h 1275785"/>
                <a:gd name="connsiteX19" fmla="*/ 1895460 w 1920177"/>
                <a:gd name="connsiteY19" fmla="*/ 616030 h 1275785"/>
                <a:gd name="connsiteX0" fmla="*/ 1895460 w 1920177"/>
                <a:gd name="connsiteY0" fmla="*/ 616030 h 1275995"/>
                <a:gd name="connsiteX1" fmla="*/ 1829939 w 1920177"/>
                <a:gd name="connsiteY1" fmla="*/ 539306 h 1275995"/>
                <a:gd name="connsiteX2" fmla="*/ 1633135 w 1920177"/>
                <a:gd name="connsiteY2" fmla="*/ 367101 h 1275995"/>
                <a:gd name="connsiteX3" fmla="*/ 1431946 w 1920177"/>
                <a:gd name="connsiteY3" fmla="*/ 220229 h 1275995"/>
                <a:gd name="connsiteX4" fmla="*/ 1122124 w 1920177"/>
                <a:gd name="connsiteY4" fmla="*/ 73112 h 1275995"/>
                <a:gd name="connsiteX5" fmla="*/ 816931 w 1920177"/>
                <a:gd name="connsiteY5" fmla="*/ 2964 h 1275995"/>
                <a:gd name="connsiteX6" fmla="*/ 573360 w 1920177"/>
                <a:gd name="connsiteY6" fmla="*/ 15630 h 1275995"/>
                <a:gd name="connsiteX7" fmla="*/ 289114 w 1920177"/>
                <a:gd name="connsiteY7" fmla="*/ 113058 h 1275995"/>
                <a:gd name="connsiteX8" fmla="*/ 102052 w 1920177"/>
                <a:gd name="connsiteY8" fmla="*/ 262123 h 1275995"/>
                <a:gd name="connsiteX9" fmla="*/ 56991 w 1920177"/>
                <a:gd name="connsiteY9" fmla="*/ 711266 h 1275995"/>
                <a:gd name="connsiteX10" fmla="*/ 258180 w 1920177"/>
                <a:gd name="connsiteY10" fmla="*/ 899302 h 1275995"/>
                <a:gd name="connsiteX11" fmla="*/ 549977 w 1920177"/>
                <a:gd name="connsiteY11" fmla="*/ 1050316 h 1275995"/>
                <a:gd name="connsiteX12" fmla="*/ 879772 w 1920177"/>
                <a:gd name="connsiteY12" fmla="*/ 1181844 h 1275995"/>
                <a:gd name="connsiteX13" fmla="*/ 1159634 w 1920177"/>
                <a:gd name="connsiteY13" fmla="*/ 1270503 h 1275995"/>
                <a:gd name="connsiteX14" fmla="*/ 1272163 w 1920177"/>
                <a:gd name="connsiteY14" fmla="*/ 1270503 h 1275995"/>
                <a:gd name="connsiteX15" fmla="*/ 1417313 w 1920177"/>
                <a:gd name="connsiteY15" fmla="*/ 1217317 h 1275995"/>
                <a:gd name="connsiteX16" fmla="*/ 1738844 w 1920177"/>
                <a:gd name="connsiteY16" fmla="*/ 964579 h 1275995"/>
                <a:gd name="connsiteX17" fmla="*/ 1836029 w 1920177"/>
                <a:gd name="connsiteY17" fmla="*/ 859600 h 1275995"/>
                <a:gd name="connsiteX18" fmla="*/ 1910805 w 1920177"/>
                <a:gd name="connsiteY18" fmla="*/ 735136 h 1275995"/>
                <a:gd name="connsiteX19" fmla="*/ 1895460 w 1920177"/>
                <a:gd name="connsiteY19" fmla="*/ 616030 h 127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177" h="1275995">
                  <a:moveTo>
                    <a:pt x="1895460" y="616030"/>
                  </a:moveTo>
                  <a:cubicBezTo>
                    <a:pt x="1875244" y="588994"/>
                    <a:pt x="1853809" y="563175"/>
                    <a:pt x="1829939" y="539306"/>
                  </a:cubicBezTo>
                  <a:cubicBezTo>
                    <a:pt x="1768560" y="476952"/>
                    <a:pt x="1701822" y="420930"/>
                    <a:pt x="1633135" y="367101"/>
                  </a:cubicBezTo>
                  <a:cubicBezTo>
                    <a:pt x="1567614" y="315952"/>
                    <a:pt x="1502094" y="264558"/>
                    <a:pt x="1431946" y="220229"/>
                  </a:cubicBezTo>
                  <a:cubicBezTo>
                    <a:pt x="1334518" y="158605"/>
                    <a:pt x="1230513" y="111353"/>
                    <a:pt x="1122124" y="73112"/>
                  </a:cubicBezTo>
                  <a:cubicBezTo>
                    <a:pt x="1022991" y="38038"/>
                    <a:pt x="921909" y="12220"/>
                    <a:pt x="816931" y="2964"/>
                  </a:cubicBezTo>
                  <a:cubicBezTo>
                    <a:pt x="735334" y="-4100"/>
                    <a:pt x="653982" y="1990"/>
                    <a:pt x="573360" y="15630"/>
                  </a:cubicBezTo>
                  <a:cubicBezTo>
                    <a:pt x="473496" y="32680"/>
                    <a:pt x="378017" y="63369"/>
                    <a:pt x="289114" y="113058"/>
                  </a:cubicBezTo>
                  <a:cubicBezTo>
                    <a:pt x="218478" y="152516"/>
                    <a:pt x="153201" y="198551"/>
                    <a:pt x="102052" y="262123"/>
                  </a:cubicBezTo>
                  <a:cubicBezTo>
                    <a:pt x="-4389" y="394381"/>
                    <a:pt x="-40681" y="562932"/>
                    <a:pt x="56991" y="711266"/>
                  </a:cubicBezTo>
                  <a:cubicBezTo>
                    <a:pt x="108872" y="789939"/>
                    <a:pt x="180238" y="848396"/>
                    <a:pt x="258180" y="899302"/>
                  </a:cubicBezTo>
                  <a:cubicBezTo>
                    <a:pt x="350250" y="959464"/>
                    <a:pt x="448896" y="1007204"/>
                    <a:pt x="549977" y="1050316"/>
                  </a:cubicBezTo>
                  <a:cubicBezTo>
                    <a:pt x="658853" y="1096594"/>
                    <a:pt x="769921" y="1137758"/>
                    <a:pt x="879772" y="1181844"/>
                  </a:cubicBezTo>
                  <a:cubicBezTo>
                    <a:pt x="970867" y="1218379"/>
                    <a:pt x="1061719" y="1255645"/>
                    <a:pt x="1159634" y="1270503"/>
                  </a:cubicBezTo>
                  <a:cubicBezTo>
                    <a:pt x="1197144" y="1276105"/>
                    <a:pt x="1229217" y="1279367"/>
                    <a:pt x="1272163" y="1270503"/>
                  </a:cubicBezTo>
                  <a:cubicBezTo>
                    <a:pt x="1315109" y="1261639"/>
                    <a:pt x="1374444" y="1241674"/>
                    <a:pt x="1417313" y="1217317"/>
                  </a:cubicBezTo>
                  <a:cubicBezTo>
                    <a:pt x="1538367" y="1148630"/>
                    <a:pt x="1669058" y="1024199"/>
                    <a:pt x="1738844" y="964579"/>
                  </a:cubicBezTo>
                  <a:cubicBezTo>
                    <a:pt x="1808630" y="904960"/>
                    <a:pt x="1807369" y="897840"/>
                    <a:pt x="1836029" y="859600"/>
                  </a:cubicBezTo>
                  <a:cubicBezTo>
                    <a:pt x="1865988" y="821116"/>
                    <a:pt x="1893268" y="781414"/>
                    <a:pt x="1910805" y="735136"/>
                  </a:cubicBezTo>
                  <a:cubicBezTo>
                    <a:pt x="1926637" y="692268"/>
                    <a:pt x="1922983" y="653053"/>
                    <a:pt x="1895460" y="616030"/>
                  </a:cubicBezTo>
                  <a:close/>
                </a:path>
              </a:pathLst>
            </a:custGeom>
            <a:solidFill>
              <a:schemeClr val="accent6"/>
            </a:solidFill>
            <a:ln w="243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9F29BA9-7248-4B07-8F48-8AEAD8E18D52}"/>
                </a:ext>
              </a:extLst>
            </p:cNvPr>
            <p:cNvSpPr/>
            <p:nvPr/>
          </p:nvSpPr>
          <p:spPr>
            <a:xfrm>
              <a:off x="388529" y="5703379"/>
              <a:ext cx="1373967" cy="810074"/>
            </a:xfrm>
            <a:custGeom>
              <a:avLst/>
              <a:gdLst>
                <a:gd name="connsiteX0" fmla="*/ 1373526 w 1373967"/>
                <a:gd name="connsiteY0" fmla="*/ 753142 h 810074"/>
                <a:gd name="connsiteX1" fmla="*/ 1205950 w 1373967"/>
                <a:gd name="connsiteY1" fmla="*/ 809894 h 810074"/>
                <a:gd name="connsiteX2" fmla="*/ 1036425 w 1373967"/>
                <a:gd name="connsiteY2" fmla="*/ 784319 h 810074"/>
                <a:gd name="connsiteX3" fmla="*/ 640623 w 1373967"/>
                <a:gd name="connsiteY3" fmla="*/ 639395 h 810074"/>
                <a:gd name="connsiteX4" fmla="*/ 279896 w 1373967"/>
                <a:gd name="connsiteY4" fmla="*/ 474741 h 810074"/>
                <a:gd name="connsiteX5" fmla="*/ 44119 w 1373967"/>
                <a:gd name="connsiteY5" fmla="*/ 277449 h 810074"/>
                <a:gd name="connsiteX6" fmla="*/ 33 w 1373967"/>
                <a:gd name="connsiteY6" fmla="*/ 87465 h 810074"/>
                <a:gd name="connsiteX7" fmla="*/ 66041 w 1373967"/>
                <a:gd name="connsiteY7" fmla="*/ 10740 h 810074"/>
                <a:gd name="connsiteX8" fmla="*/ 368068 w 1373967"/>
                <a:gd name="connsiteY8" fmla="*/ 85516 h 810074"/>
                <a:gd name="connsiteX9" fmla="*/ 587038 w 1373967"/>
                <a:gd name="connsiteY9" fmla="*/ 267707 h 810074"/>
                <a:gd name="connsiteX10" fmla="*/ 935100 w 1373967"/>
                <a:gd name="connsiteY10" fmla="*/ 548056 h 810074"/>
                <a:gd name="connsiteX11" fmla="*/ 1215693 w 1373967"/>
                <a:gd name="connsiteY11" fmla="*/ 704672 h 810074"/>
                <a:gd name="connsiteX12" fmla="*/ 1373526 w 1373967"/>
                <a:gd name="connsiteY12" fmla="*/ 753142 h 8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967" h="810074">
                  <a:moveTo>
                    <a:pt x="1373526" y="753142"/>
                  </a:moveTo>
                  <a:cubicBezTo>
                    <a:pt x="1382051" y="766295"/>
                    <a:pt x="1264894" y="805997"/>
                    <a:pt x="1205950" y="809894"/>
                  </a:cubicBezTo>
                  <a:cubicBezTo>
                    <a:pt x="1156992" y="811843"/>
                    <a:pt x="1086600" y="797715"/>
                    <a:pt x="1036425" y="784319"/>
                  </a:cubicBezTo>
                  <a:cubicBezTo>
                    <a:pt x="976507" y="768487"/>
                    <a:pt x="728065" y="674956"/>
                    <a:pt x="640623" y="639395"/>
                  </a:cubicBezTo>
                  <a:cubicBezTo>
                    <a:pt x="561463" y="606269"/>
                    <a:pt x="375132" y="539531"/>
                    <a:pt x="279896" y="474741"/>
                  </a:cubicBezTo>
                  <a:cubicBezTo>
                    <a:pt x="192941" y="420425"/>
                    <a:pt x="82847" y="336150"/>
                    <a:pt x="44119" y="277449"/>
                  </a:cubicBezTo>
                  <a:cubicBezTo>
                    <a:pt x="10507" y="218506"/>
                    <a:pt x="-697" y="176368"/>
                    <a:pt x="33" y="87465"/>
                  </a:cubicBezTo>
                  <a:cubicBezTo>
                    <a:pt x="5148" y="47519"/>
                    <a:pt x="30480" y="24624"/>
                    <a:pt x="66041" y="10740"/>
                  </a:cubicBezTo>
                  <a:cubicBezTo>
                    <a:pt x="126446" y="-13130"/>
                    <a:pt x="242142" y="-951"/>
                    <a:pt x="368068" y="85516"/>
                  </a:cubicBezTo>
                  <a:cubicBezTo>
                    <a:pt x="428717" y="134961"/>
                    <a:pt x="500083" y="190982"/>
                    <a:pt x="587038" y="267707"/>
                  </a:cubicBezTo>
                  <a:cubicBezTo>
                    <a:pt x="730988" y="386082"/>
                    <a:pt x="911717" y="531493"/>
                    <a:pt x="935100" y="548056"/>
                  </a:cubicBezTo>
                  <a:cubicBezTo>
                    <a:pt x="1020593" y="608218"/>
                    <a:pt x="1117777" y="665700"/>
                    <a:pt x="1215693" y="704672"/>
                  </a:cubicBezTo>
                  <a:cubicBezTo>
                    <a:pt x="1313852" y="755334"/>
                    <a:pt x="1357694" y="735849"/>
                    <a:pt x="1373526" y="753142"/>
                  </a:cubicBezTo>
                  <a:close/>
                </a:path>
              </a:pathLst>
            </a:custGeom>
            <a:solidFill>
              <a:schemeClr val="accent2">
                <a:lumMod val="75000"/>
              </a:schemeClr>
            </a:solidFill>
            <a:ln w="24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26364B3-7AF3-4796-9273-3B2BDA702A80}"/>
                </a:ext>
              </a:extLst>
            </p:cNvPr>
            <p:cNvSpPr/>
            <p:nvPr/>
          </p:nvSpPr>
          <p:spPr>
            <a:xfrm>
              <a:off x="419739" y="5303974"/>
              <a:ext cx="1825422" cy="1109932"/>
            </a:xfrm>
            <a:custGeom>
              <a:avLst/>
              <a:gdLst>
                <a:gd name="connsiteX0" fmla="*/ 1831405 w 1831613"/>
                <a:gd name="connsiteY0" fmla="*/ 677342 h 1104823"/>
                <a:gd name="connsiteX1" fmla="*/ 1831162 w 1831613"/>
                <a:gd name="connsiteY1" fmla="*/ 653716 h 1104823"/>
                <a:gd name="connsiteX2" fmla="*/ 1824098 w 1831613"/>
                <a:gd name="connsiteY2" fmla="*/ 635692 h 1104823"/>
                <a:gd name="connsiteX3" fmla="*/ 1747617 w 1831613"/>
                <a:gd name="connsiteY3" fmla="*/ 538507 h 1104823"/>
                <a:gd name="connsiteX4" fmla="*/ 1524994 w 1831613"/>
                <a:gd name="connsiteY4" fmla="*/ 346087 h 1104823"/>
                <a:gd name="connsiteX5" fmla="*/ 1378121 w 1831613"/>
                <a:gd name="connsiteY5" fmla="*/ 237942 h 1104823"/>
                <a:gd name="connsiteX6" fmla="*/ 945053 w 1831613"/>
                <a:gd name="connsiteY6" fmla="*/ 43086 h 1104823"/>
                <a:gd name="connsiteX7" fmla="*/ 720481 w 1831613"/>
                <a:gd name="connsiteY7" fmla="*/ 3384 h 1104823"/>
                <a:gd name="connsiteX8" fmla="*/ 583594 w 1831613"/>
                <a:gd name="connsiteY8" fmla="*/ 5576 h 1104823"/>
                <a:gd name="connsiteX9" fmla="*/ 245519 w 1831613"/>
                <a:gd name="connsiteY9" fmla="*/ 96428 h 1104823"/>
                <a:gd name="connsiteX10" fmla="*/ 26549 w 1831613"/>
                <a:gd name="connsiteY10" fmla="*/ 262786 h 1104823"/>
                <a:gd name="connsiteX11" fmla="*/ 0 w 1831613"/>
                <a:gd name="connsiteY11" fmla="*/ 301757 h 1104823"/>
                <a:gd name="connsiteX12" fmla="*/ 104492 w 1831613"/>
                <a:gd name="connsiteY12" fmla="*/ 282759 h 1104823"/>
                <a:gd name="connsiteX13" fmla="*/ 252826 w 1831613"/>
                <a:gd name="connsiteY13" fmla="*/ 318807 h 1104823"/>
                <a:gd name="connsiteX14" fmla="*/ 388982 w 1831613"/>
                <a:gd name="connsiteY14" fmla="*/ 386276 h 1104823"/>
                <a:gd name="connsiteX15" fmla="*/ 549738 w 1831613"/>
                <a:gd name="connsiteY15" fmla="*/ 495639 h 1104823"/>
                <a:gd name="connsiteX16" fmla="*/ 739236 w 1831613"/>
                <a:gd name="connsiteY16" fmla="*/ 655421 h 1104823"/>
                <a:gd name="connsiteX17" fmla="*/ 739236 w 1831613"/>
                <a:gd name="connsiteY17" fmla="*/ 655421 h 1104823"/>
                <a:gd name="connsiteX18" fmla="*/ 968192 w 1831613"/>
                <a:gd name="connsiteY18" fmla="*/ 833471 h 1104823"/>
                <a:gd name="connsiteX19" fmla="*/ 968192 w 1831613"/>
                <a:gd name="connsiteY19" fmla="*/ 833471 h 1104823"/>
                <a:gd name="connsiteX20" fmla="*/ 1216390 w 1831613"/>
                <a:gd name="connsiteY20" fmla="*/ 1002996 h 1104823"/>
                <a:gd name="connsiteX21" fmla="*/ 1343047 w 1831613"/>
                <a:gd name="connsiteY21" fmla="*/ 1085810 h 1104823"/>
                <a:gd name="connsiteX22" fmla="*/ 1386646 w 1831613"/>
                <a:gd name="connsiteY22" fmla="*/ 1104808 h 1104823"/>
                <a:gd name="connsiteX23" fmla="*/ 1441449 w 1831613"/>
                <a:gd name="connsiteY23" fmla="*/ 1076310 h 1104823"/>
                <a:gd name="connsiteX24" fmla="*/ 1791460 w 1831613"/>
                <a:gd name="connsiteY24" fmla="*/ 766733 h 1104823"/>
                <a:gd name="connsiteX25" fmla="*/ 1831405 w 1831613"/>
                <a:gd name="connsiteY25" fmla="*/ 677342 h 1104823"/>
                <a:gd name="connsiteX26" fmla="*/ 840318 w 1831613"/>
                <a:gd name="connsiteY26" fmla="*/ 736286 h 1104823"/>
                <a:gd name="connsiteX27" fmla="*/ 841779 w 1831613"/>
                <a:gd name="connsiteY27" fmla="*/ 738235 h 1104823"/>
                <a:gd name="connsiteX28" fmla="*/ 840318 w 1831613"/>
                <a:gd name="connsiteY28" fmla="*/ 736286 h 1104823"/>
                <a:gd name="connsiteX29" fmla="*/ 1254631 w 1831613"/>
                <a:gd name="connsiteY29" fmla="*/ 1026135 h 1104823"/>
                <a:gd name="connsiteX30" fmla="*/ 1254631 w 1831613"/>
                <a:gd name="connsiteY30" fmla="*/ 1026135 h 1104823"/>
                <a:gd name="connsiteX31" fmla="*/ 1256092 w 1831613"/>
                <a:gd name="connsiteY31" fmla="*/ 1028083 h 1104823"/>
                <a:gd name="connsiteX32" fmla="*/ 1254631 w 1831613"/>
                <a:gd name="connsiteY32" fmla="*/ 1026135 h 1104823"/>
                <a:gd name="connsiteX0" fmla="*/ 1791460 w 1833764"/>
                <a:gd name="connsiteY0" fmla="*/ 766733 h 1104823"/>
                <a:gd name="connsiteX1" fmla="*/ 1831162 w 1833764"/>
                <a:gd name="connsiteY1" fmla="*/ 653716 h 1104823"/>
                <a:gd name="connsiteX2" fmla="*/ 1824098 w 1833764"/>
                <a:gd name="connsiteY2" fmla="*/ 635692 h 1104823"/>
                <a:gd name="connsiteX3" fmla="*/ 1747617 w 1833764"/>
                <a:gd name="connsiteY3" fmla="*/ 538507 h 1104823"/>
                <a:gd name="connsiteX4" fmla="*/ 1524994 w 1833764"/>
                <a:gd name="connsiteY4" fmla="*/ 346087 h 1104823"/>
                <a:gd name="connsiteX5" fmla="*/ 1378121 w 1833764"/>
                <a:gd name="connsiteY5" fmla="*/ 237942 h 1104823"/>
                <a:gd name="connsiteX6" fmla="*/ 945053 w 1833764"/>
                <a:gd name="connsiteY6" fmla="*/ 43086 h 1104823"/>
                <a:gd name="connsiteX7" fmla="*/ 720481 w 1833764"/>
                <a:gd name="connsiteY7" fmla="*/ 3384 h 1104823"/>
                <a:gd name="connsiteX8" fmla="*/ 583594 w 1833764"/>
                <a:gd name="connsiteY8" fmla="*/ 5576 h 1104823"/>
                <a:gd name="connsiteX9" fmla="*/ 245519 w 1833764"/>
                <a:gd name="connsiteY9" fmla="*/ 96428 h 1104823"/>
                <a:gd name="connsiteX10" fmla="*/ 26549 w 1833764"/>
                <a:gd name="connsiteY10" fmla="*/ 262786 h 1104823"/>
                <a:gd name="connsiteX11" fmla="*/ 0 w 1833764"/>
                <a:gd name="connsiteY11" fmla="*/ 301757 h 1104823"/>
                <a:gd name="connsiteX12" fmla="*/ 104492 w 1833764"/>
                <a:gd name="connsiteY12" fmla="*/ 282759 h 1104823"/>
                <a:gd name="connsiteX13" fmla="*/ 252826 w 1833764"/>
                <a:gd name="connsiteY13" fmla="*/ 318807 h 1104823"/>
                <a:gd name="connsiteX14" fmla="*/ 388982 w 1833764"/>
                <a:gd name="connsiteY14" fmla="*/ 386276 h 1104823"/>
                <a:gd name="connsiteX15" fmla="*/ 549738 w 1833764"/>
                <a:gd name="connsiteY15" fmla="*/ 495639 h 1104823"/>
                <a:gd name="connsiteX16" fmla="*/ 739236 w 1833764"/>
                <a:gd name="connsiteY16" fmla="*/ 655421 h 1104823"/>
                <a:gd name="connsiteX17" fmla="*/ 739236 w 1833764"/>
                <a:gd name="connsiteY17" fmla="*/ 655421 h 1104823"/>
                <a:gd name="connsiteX18" fmla="*/ 968192 w 1833764"/>
                <a:gd name="connsiteY18" fmla="*/ 833471 h 1104823"/>
                <a:gd name="connsiteX19" fmla="*/ 968192 w 1833764"/>
                <a:gd name="connsiteY19" fmla="*/ 833471 h 1104823"/>
                <a:gd name="connsiteX20" fmla="*/ 1216390 w 1833764"/>
                <a:gd name="connsiteY20" fmla="*/ 1002996 h 1104823"/>
                <a:gd name="connsiteX21" fmla="*/ 1343047 w 1833764"/>
                <a:gd name="connsiteY21" fmla="*/ 1085810 h 1104823"/>
                <a:gd name="connsiteX22" fmla="*/ 1386646 w 1833764"/>
                <a:gd name="connsiteY22" fmla="*/ 1104808 h 1104823"/>
                <a:gd name="connsiteX23" fmla="*/ 1441449 w 1833764"/>
                <a:gd name="connsiteY23" fmla="*/ 1076310 h 1104823"/>
                <a:gd name="connsiteX24" fmla="*/ 1791460 w 1833764"/>
                <a:gd name="connsiteY24" fmla="*/ 766733 h 1104823"/>
                <a:gd name="connsiteX25" fmla="*/ 840318 w 1833764"/>
                <a:gd name="connsiteY25" fmla="*/ 736286 h 1104823"/>
                <a:gd name="connsiteX26" fmla="*/ 841779 w 1833764"/>
                <a:gd name="connsiteY26" fmla="*/ 738235 h 1104823"/>
                <a:gd name="connsiteX27" fmla="*/ 840318 w 1833764"/>
                <a:gd name="connsiteY27" fmla="*/ 736286 h 1104823"/>
                <a:gd name="connsiteX28" fmla="*/ 1254631 w 1833764"/>
                <a:gd name="connsiteY28" fmla="*/ 1026135 h 1104823"/>
                <a:gd name="connsiteX29" fmla="*/ 1254631 w 1833764"/>
                <a:gd name="connsiteY29" fmla="*/ 1026135 h 1104823"/>
                <a:gd name="connsiteX30" fmla="*/ 1256092 w 1833764"/>
                <a:gd name="connsiteY30" fmla="*/ 1028083 h 1104823"/>
                <a:gd name="connsiteX31" fmla="*/ 1254631 w 1833764"/>
                <a:gd name="connsiteY31" fmla="*/ 1026135 h 1104823"/>
                <a:gd name="connsiteX0" fmla="*/ 1791460 w 1834540"/>
                <a:gd name="connsiteY0" fmla="*/ 766733 h 1104823"/>
                <a:gd name="connsiteX1" fmla="*/ 1824098 w 1834540"/>
                <a:gd name="connsiteY1" fmla="*/ 635692 h 1104823"/>
                <a:gd name="connsiteX2" fmla="*/ 1747617 w 1834540"/>
                <a:gd name="connsiteY2" fmla="*/ 538507 h 1104823"/>
                <a:gd name="connsiteX3" fmla="*/ 1524994 w 1834540"/>
                <a:gd name="connsiteY3" fmla="*/ 346087 h 1104823"/>
                <a:gd name="connsiteX4" fmla="*/ 1378121 w 1834540"/>
                <a:gd name="connsiteY4" fmla="*/ 237942 h 1104823"/>
                <a:gd name="connsiteX5" fmla="*/ 945053 w 1834540"/>
                <a:gd name="connsiteY5" fmla="*/ 43086 h 1104823"/>
                <a:gd name="connsiteX6" fmla="*/ 720481 w 1834540"/>
                <a:gd name="connsiteY6" fmla="*/ 3384 h 1104823"/>
                <a:gd name="connsiteX7" fmla="*/ 583594 w 1834540"/>
                <a:gd name="connsiteY7" fmla="*/ 5576 h 1104823"/>
                <a:gd name="connsiteX8" fmla="*/ 245519 w 1834540"/>
                <a:gd name="connsiteY8" fmla="*/ 96428 h 1104823"/>
                <a:gd name="connsiteX9" fmla="*/ 26549 w 1834540"/>
                <a:gd name="connsiteY9" fmla="*/ 262786 h 1104823"/>
                <a:gd name="connsiteX10" fmla="*/ 0 w 1834540"/>
                <a:gd name="connsiteY10" fmla="*/ 301757 h 1104823"/>
                <a:gd name="connsiteX11" fmla="*/ 104492 w 1834540"/>
                <a:gd name="connsiteY11" fmla="*/ 282759 h 1104823"/>
                <a:gd name="connsiteX12" fmla="*/ 252826 w 1834540"/>
                <a:gd name="connsiteY12" fmla="*/ 318807 h 1104823"/>
                <a:gd name="connsiteX13" fmla="*/ 388982 w 1834540"/>
                <a:gd name="connsiteY13" fmla="*/ 386276 h 1104823"/>
                <a:gd name="connsiteX14" fmla="*/ 549738 w 1834540"/>
                <a:gd name="connsiteY14" fmla="*/ 495639 h 1104823"/>
                <a:gd name="connsiteX15" fmla="*/ 739236 w 1834540"/>
                <a:gd name="connsiteY15" fmla="*/ 655421 h 1104823"/>
                <a:gd name="connsiteX16" fmla="*/ 739236 w 1834540"/>
                <a:gd name="connsiteY16" fmla="*/ 655421 h 1104823"/>
                <a:gd name="connsiteX17" fmla="*/ 968192 w 1834540"/>
                <a:gd name="connsiteY17" fmla="*/ 833471 h 1104823"/>
                <a:gd name="connsiteX18" fmla="*/ 968192 w 1834540"/>
                <a:gd name="connsiteY18" fmla="*/ 833471 h 1104823"/>
                <a:gd name="connsiteX19" fmla="*/ 1216390 w 1834540"/>
                <a:gd name="connsiteY19" fmla="*/ 1002996 h 1104823"/>
                <a:gd name="connsiteX20" fmla="*/ 1343047 w 1834540"/>
                <a:gd name="connsiteY20" fmla="*/ 1085810 h 1104823"/>
                <a:gd name="connsiteX21" fmla="*/ 1386646 w 1834540"/>
                <a:gd name="connsiteY21" fmla="*/ 1104808 h 1104823"/>
                <a:gd name="connsiteX22" fmla="*/ 1441449 w 1834540"/>
                <a:gd name="connsiteY22" fmla="*/ 1076310 h 1104823"/>
                <a:gd name="connsiteX23" fmla="*/ 1791460 w 1834540"/>
                <a:gd name="connsiteY23" fmla="*/ 766733 h 1104823"/>
                <a:gd name="connsiteX24" fmla="*/ 840318 w 1834540"/>
                <a:gd name="connsiteY24" fmla="*/ 736286 h 1104823"/>
                <a:gd name="connsiteX25" fmla="*/ 841779 w 1834540"/>
                <a:gd name="connsiteY25" fmla="*/ 738235 h 1104823"/>
                <a:gd name="connsiteX26" fmla="*/ 840318 w 1834540"/>
                <a:gd name="connsiteY26" fmla="*/ 736286 h 1104823"/>
                <a:gd name="connsiteX27" fmla="*/ 1254631 w 1834540"/>
                <a:gd name="connsiteY27" fmla="*/ 1026135 h 1104823"/>
                <a:gd name="connsiteX28" fmla="*/ 1254631 w 1834540"/>
                <a:gd name="connsiteY28" fmla="*/ 1026135 h 1104823"/>
                <a:gd name="connsiteX29" fmla="*/ 1256092 w 1834540"/>
                <a:gd name="connsiteY29" fmla="*/ 1028083 h 1104823"/>
                <a:gd name="connsiteX30" fmla="*/ 1254631 w 1834540"/>
                <a:gd name="connsiteY30" fmla="*/ 1026135 h 1104823"/>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26625"/>
                <a:gd name="connsiteY0" fmla="*/ 754418 h 1109932"/>
                <a:gd name="connsiteX1" fmla="*/ 1824098 w 1826625"/>
                <a:gd name="connsiteY1" fmla="*/ 635692 h 1109932"/>
                <a:gd name="connsiteX2" fmla="*/ 1747617 w 1826625"/>
                <a:gd name="connsiteY2" fmla="*/ 538507 h 1109932"/>
                <a:gd name="connsiteX3" fmla="*/ 1524994 w 1826625"/>
                <a:gd name="connsiteY3" fmla="*/ 346087 h 1109932"/>
                <a:gd name="connsiteX4" fmla="*/ 1378121 w 1826625"/>
                <a:gd name="connsiteY4" fmla="*/ 237942 h 1109932"/>
                <a:gd name="connsiteX5" fmla="*/ 945053 w 1826625"/>
                <a:gd name="connsiteY5" fmla="*/ 43086 h 1109932"/>
                <a:gd name="connsiteX6" fmla="*/ 720481 w 1826625"/>
                <a:gd name="connsiteY6" fmla="*/ 3384 h 1109932"/>
                <a:gd name="connsiteX7" fmla="*/ 583594 w 1826625"/>
                <a:gd name="connsiteY7" fmla="*/ 5576 h 1109932"/>
                <a:gd name="connsiteX8" fmla="*/ 245519 w 1826625"/>
                <a:gd name="connsiteY8" fmla="*/ 96428 h 1109932"/>
                <a:gd name="connsiteX9" fmla="*/ 26549 w 1826625"/>
                <a:gd name="connsiteY9" fmla="*/ 262786 h 1109932"/>
                <a:gd name="connsiteX10" fmla="*/ 0 w 1826625"/>
                <a:gd name="connsiteY10" fmla="*/ 301757 h 1109932"/>
                <a:gd name="connsiteX11" fmla="*/ 104492 w 1826625"/>
                <a:gd name="connsiteY11" fmla="*/ 282759 h 1109932"/>
                <a:gd name="connsiteX12" fmla="*/ 252826 w 1826625"/>
                <a:gd name="connsiteY12" fmla="*/ 318807 h 1109932"/>
                <a:gd name="connsiteX13" fmla="*/ 388982 w 1826625"/>
                <a:gd name="connsiteY13" fmla="*/ 386276 h 1109932"/>
                <a:gd name="connsiteX14" fmla="*/ 549738 w 1826625"/>
                <a:gd name="connsiteY14" fmla="*/ 495639 h 1109932"/>
                <a:gd name="connsiteX15" fmla="*/ 739236 w 1826625"/>
                <a:gd name="connsiteY15" fmla="*/ 655421 h 1109932"/>
                <a:gd name="connsiteX16" fmla="*/ 739236 w 1826625"/>
                <a:gd name="connsiteY16" fmla="*/ 655421 h 1109932"/>
                <a:gd name="connsiteX17" fmla="*/ 968192 w 1826625"/>
                <a:gd name="connsiteY17" fmla="*/ 833471 h 1109932"/>
                <a:gd name="connsiteX18" fmla="*/ 968192 w 1826625"/>
                <a:gd name="connsiteY18" fmla="*/ 833471 h 1109932"/>
                <a:gd name="connsiteX19" fmla="*/ 1216390 w 1826625"/>
                <a:gd name="connsiteY19" fmla="*/ 1002996 h 1109932"/>
                <a:gd name="connsiteX20" fmla="*/ 1343047 w 1826625"/>
                <a:gd name="connsiteY20" fmla="*/ 1085810 h 1109932"/>
                <a:gd name="connsiteX21" fmla="*/ 1386646 w 1826625"/>
                <a:gd name="connsiteY21" fmla="*/ 1104808 h 1109932"/>
                <a:gd name="connsiteX22" fmla="*/ 1441449 w 1826625"/>
                <a:gd name="connsiteY22" fmla="*/ 1076310 h 1109932"/>
                <a:gd name="connsiteX23" fmla="*/ 1782224 w 1826625"/>
                <a:gd name="connsiteY23" fmla="*/ 754418 h 1109932"/>
                <a:gd name="connsiteX24" fmla="*/ 840318 w 1826625"/>
                <a:gd name="connsiteY24" fmla="*/ 736286 h 1109932"/>
                <a:gd name="connsiteX25" fmla="*/ 841779 w 1826625"/>
                <a:gd name="connsiteY25" fmla="*/ 738235 h 1109932"/>
                <a:gd name="connsiteX26" fmla="*/ 840318 w 1826625"/>
                <a:gd name="connsiteY26" fmla="*/ 736286 h 1109932"/>
                <a:gd name="connsiteX27" fmla="*/ 1254631 w 1826625"/>
                <a:gd name="connsiteY27" fmla="*/ 1026135 h 1109932"/>
                <a:gd name="connsiteX28" fmla="*/ 1254631 w 1826625"/>
                <a:gd name="connsiteY28" fmla="*/ 1026135 h 1109932"/>
                <a:gd name="connsiteX29" fmla="*/ 1256092 w 1826625"/>
                <a:gd name="connsiteY29" fmla="*/ 1028083 h 1109932"/>
                <a:gd name="connsiteX30" fmla="*/ 1254631 w 1826625"/>
                <a:gd name="connsiteY30" fmla="*/ 1026135 h 1109932"/>
                <a:gd name="connsiteX0" fmla="*/ 1782224 w 1825422"/>
                <a:gd name="connsiteY0" fmla="*/ 754418 h 1109932"/>
                <a:gd name="connsiteX1" fmla="*/ 1824098 w 1825422"/>
                <a:gd name="connsiteY1" fmla="*/ 635692 h 1109932"/>
                <a:gd name="connsiteX2" fmla="*/ 1747617 w 1825422"/>
                <a:gd name="connsiteY2" fmla="*/ 538507 h 1109932"/>
                <a:gd name="connsiteX3" fmla="*/ 1524994 w 1825422"/>
                <a:gd name="connsiteY3" fmla="*/ 346087 h 1109932"/>
                <a:gd name="connsiteX4" fmla="*/ 1378121 w 1825422"/>
                <a:gd name="connsiteY4" fmla="*/ 237942 h 1109932"/>
                <a:gd name="connsiteX5" fmla="*/ 945053 w 1825422"/>
                <a:gd name="connsiteY5" fmla="*/ 43086 h 1109932"/>
                <a:gd name="connsiteX6" fmla="*/ 720481 w 1825422"/>
                <a:gd name="connsiteY6" fmla="*/ 3384 h 1109932"/>
                <a:gd name="connsiteX7" fmla="*/ 583594 w 1825422"/>
                <a:gd name="connsiteY7" fmla="*/ 5576 h 1109932"/>
                <a:gd name="connsiteX8" fmla="*/ 245519 w 1825422"/>
                <a:gd name="connsiteY8" fmla="*/ 96428 h 1109932"/>
                <a:gd name="connsiteX9" fmla="*/ 26549 w 1825422"/>
                <a:gd name="connsiteY9" fmla="*/ 262786 h 1109932"/>
                <a:gd name="connsiteX10" fmla="*/ 0 w 1825422"/>
                <a:gd name="connsiteY10" fmla="*/ 301757 h 1109932"/>
                <a:gd name="connsiteX11" fmla="*/ 104492 w 1825422"/>
                <a:gd name="connsiteY11" fmla="*/ 282759 h 1109932"/>
                <a:gd name="connsiteX12" fmla="*/ 252826 w 1825422"/>
                <a:gd name="connsiteY12" fmla="*/ 318807 h 1109932"/>
                <a:gd name="connsiteX13" fmla="*/ 388982 w 1825422"/>
                <a:gd name="connsiteY13" fmla="*/ 386276 h 1109932"/>
                <a:gd name="connsiteX14" fmla="*/ 549738 w 1825422"/>
                <a:gd name="connsiteY14" fmla="*/ 495639 h 1109932"/>
                <a:gd name="connsiteX15" fmla="*/ 739236 w 1825422"/>
                <a:gd name="connsiteY15" fmla="*/ 655421 h 1109932"/>
                <a:gd name="connsiteX16" fmla="*/ 739236 w 1825422"/>
                <a:gd name="connsiteY16" fmla="*/ 655421 h 1109932"/>
                <a:gd name="connsiteX17" fmla="*/ 968192 w 1825422"/>
                <a:gd name="connsiteY17" fmla="*/ 833471 h 1109932"/>
                <a:gd name="connsiteX18" fmla="*/ 968192 w 1825422"/>
                <a:gd name="connsiteY18" fmla="*/ 833471 h 1109932"/>
                <a:gd name="connsiteX19" fmla="*/ 1216390 w 1825422"/>
                <a:gd name="connsiteY19" fmla="*/ 1002996 h 1109932"/>
                <a:gd name="connsiteX20" fmla="*/ 1343047 w 1825422"/>
                <a:gd name="connsiteY20" fmla="*/ 1085810 h 1109932"/>
                <a:gd name="connsiteX21" fmla="*/ 1386646 w 1825422"/>
                <a:gd name="connsiteY21" fmla="*/ 1104808 h 1109932"/>
                <a:gd name="connsiteX22" fmla="*/ 1441449 w 1825422"/>
                <a:gd name="connsiteY22" fmla="*/ 1076310 h 1109932"/>
                <a:gd name="connsiteX23" fmla="*/ 1782224 w 1825422"/>
                <a:gd name="connsiteY23" fmla="*/ 754418 h 1109932"/>
                <a:gd name="connsiteX24" fmla="*/ 840318 w 1825422"/>
                <a:gd name="connsiteY24" fmla="*/ 736286 h 1109932"/>
                <a:gd name="connsiteX25" fmla="*/ 841779 w 1825422"/>
                <a:gd name="connsiteY25" fmla="*/ 738235 h 1109932"/>
                <a:gd name="connsiteX26" fmla="*/ 840318 w 1825422"/>
                <a:gd name="connsiteY26" fmla="*/ 736286 h 1109932"/>
                <a:gd name="connsiteX27" fmla="*/ 1254631 w 1825422"/>
                <a:gd name="connsiteY27" fmla="*/ 1026135 h 1109932"/>
                <a:gd name="connsiteX28" fmla="*/ 1254631 w 1825422"/>
                <a:gd name="connsiteY28" fmla="*/ 1026135 h 1109932"/>
                <a:gd name="connsiteX29" fmla="*/ 1256092 w 1825422"/>
                <a:gd name="connsiteY29" fmla="*/ 1028083 h 1109932"/>
                <a:gd name="connsiteX30" fmla="*/ 1254631 w 1825422"/>
                <a:gd name="connsiteY30" fmla="*/ 1026135 h 1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5422" h="1109932">
                  <a:moveTo>
                    <a:pt x="1782224" y="754418"/>
                  </a:moveTo>
                  <a:cubicBezTo>
                    <a:pt x="1824448" y="705612"/>
                    <a:pt x="1828326" y="661414"/>
                    <a:pt x="1824098" y="635692"/>
                  </a:cubicBezTo>
                  <a:cubicBezTo>
                    <a:pt x="1804612" y="598669"/>
                    <a:pt x="1776358" y="568223"/>
                    <a:pt x="1747617" y="538507"/>
                  </a:cubicBezTo>
                  <a:cubicBezTo>
                    <a:pt x="1678687" y="468359"/>
                    <a:pt x="1602693" y="406249"/>
                    <a:pt x="1524994" y="346087"/>
                  </a:cubicBezTo>
                  <a:cubicBezTo>
                    <a:pt x="1488702" y="318076"/>
                    <a:pt x="1390786" y="245980"/>
                    <a:pt x="1378121" y="237942"/>
                  </a:cubicBezTo>
                  <a:cubicBezTo>
                    <a:pt x="1244401" y="149526"/>
                    <a:pt x="1098746" y="86928"/>
                    <a:pt x="945053" y="43086"/>
                  </a:cubicBezTo>
                  <a:cubicBezTo>
                    <a:pt x="871495" y="22139"/>
                    <a:pt x="796962" y="7768"/>
                    <a:pt x="720481" y="3384"/>
                  </a:cubicBezTo>
                  <a:cubicBezTo>
                    <a:pt x="710982" y="-26"/>
                    <a:pt x="654717" y="-2949"/>
                    <a:pt x="583594" y="5576"/>
                  </a:cubicBezTo>
                  <a:cubicBezTo>
                    <a:pt x="466437" y="19703"/>
                    <a:pt x="352690" y="45765"/>
                    <a:pt x="245519" y="96428"/>
                  </a:cubicBezTo>
                  <a:cubicBezTo>
                    <a:pt x="160756" y="136373"/>
                    <a:pt x="84762" y="187766"/>
                    <a:pt x="26549" y="262786"/>
                  </a:cubicBezTo>
                  <a:cubicBezTo>
                    <a:pt x="17537" y="274477"/>
                    <a:pt x="8525" y="286169"/>
                    <a:pt x="0" y="301757"/>
                  </a:cubicBezTo>
                  <a:cubicBezTo>
                    <a:pt x="35318" y="286169"/>
                    <a:pt x="69418" y="280323"/>
                    <a:pt x="104492" y="282759"/>
                  </a:cubicBezTo>
                  <a:cubicBezTo>
                    <a:pt x="155885" y="286169"/>
                    <a:pt x="205086" y="300052"/>
                    <a:pt x="252826" y="318807"/>
                  </a:cubicBezTo>
                  <a:cubicBezTo>
                    <a:pt x="300079" y="337318"/>
                    <a:pt x="344652" y="361432"/>
                    <a:pt x="388982" y="386276"/>
                  </a:cubicBezTo>
                  <a:cubicBezTo>
                    <a:pt x="408467" y="398455"/>
                    <a:pt x="532688" y="482973"/>
                    <a:pt x="549738" y="495639"/>
                  </a:cubicBezTo>
                  <a:cubicBezTo>
                    <a:pt x="569955" y="511958"/>
                    <a:pt x="718776" y="640320"/>
                    <a:pt x="739236" y="655421"/>
                  </a:cubicBezTo>
                  <a:lnTo>
                    <a:pt x="739236" y="655421"/>
                  </a:lnTo>
                  <a:cubicBezTo>
                    <a:pt x="772118" y="684649"/>
                    <a:pt x="926054" y="803755"/>
                    <a:pt x="968192" y="833471"/>
                  </a:cubicBezTo>
                  <a:lnTo>
                    <a:pt x="968192" y="833471"/>
                  </a:lnTo>
                  <a:lnTo>
                    <a:pt x="1216390" y="1002996"/>
                  </a:lnTo>
                  <a:cubicBezTo>
                    <a:pt x="1228812" y="1012251"/>
                    <a:pt x="1320151" y="1072900"/>
                    <a:pt x="1343047" y="1085810"/>
                  </a:cubicBezTo>
                  <a:cubicBezTo>
                    <a:pt x="1354982" y="1094335"/>
                    <a:pt x="1385184" y="1105295"/>
                    <a:pt x="1386646" y="1104808"/>
                  </a:cubicBezTo>
                  <a:cubicBezTo>
                    <a:pt x="1406131" y="1097745"/>
                    <a:pt x="1375519" y="1134708"/>
                    <a:pt x="1441449" y="1076310"/>
                  </a:cubicBezTo>
                  <a:cubicBezTo>
                    <a:pt x="1507379" y="1017912"/>
                    <a:pt x="1748580" y="799576"/>
                    <a:pt x="1782224" y="754418"/>
                  </a:cubicBezTo>
                  <a:close/>
                  <a:moveTo>
                    <a:pt x="840318" y="736286"/>
                  </a:moveTo>
                  <a:cubicBezTo>
                    <a:pt x="840805" y="736773"/>
                    <a:pt x="841292" y="737504"/>
                    <a:pt x="841779" y="738235"/>
                  </a:cubicBezTo>
                  <a:cubicBezTo>
                    <a:pt x="841292" y="737504"/>
                    <a:pt x="840805" y="736773"/>
                    <a:pt x="840318" y="736286"/>
                  </a:cubicBezTo>
                  <a:close/>
                  <a:moveTo>
                    <a:pt x="1254631" y="1026135"/>
                  </a:moveTo>
                  <a:lnTo>
                    <a:pt x="1254631" y="1026135"/>
                  </a:lnTo>
                  <a:cubicBezTo>
                    <a:pt x="1255361" y="1026378"/>
                    <a:pt x="1255605" y="1027353"/>
                    <a:pt x="1256092" y="1028083"/>
                  </a:cubicBezTo>
                  <a:cubicBezTo>
                    <a:pt x="1255361" y="1027353"/>
                    <a:pt x="1254874" y="1026866"/>
                    <a:pt x="1254631" y="1026135"/>
                  </a:cubicBezTo>
                  <a:close/>
                </a:path>
              </a:pathLst>
            </a:custGeom>
            <a:solidFill>
              <a:schemeClr val="accent2">
                <a:lumMod val="60000"/>
                <a:lumOff val="40000"/>
              </a:schemeClr>
            </a:solidFill>
            <a:ln w="243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B99173D-9F65-4E1F-B7A2-F354980E356C}"/>
                </a:ext>
              </a:extLst>
            </p:cNvPr>
            <p:cNvSpPr/>
            <p:nvPr/>
          </p:nvSpPr>
          <p:spPr>
            <a:xfrm>
              <a:off x="1114199" y="5450886"/>
              <a:ext cx="1037568" cy="782036"/>
            </a:xfrm>
            <a:custGeom>
              <a:avLst/>
              <a:gdLst>
                <a:gd name="connsiteX0" fmla="*/ 1037568 w 1037568"/>
                <a:gd name="connsiteY0" fmla="*/ 662931 h 782036"/>
                <a:gd name="connsiteX1" fmla="*/ 557978 w 1037568"/>
                <a:gd name="connsiteY1" fmla="*/ 235709 h 782036"/>
                <a:gd name="connsiteX2" fmla="*/ 153895 w 1037568"/>
                <a:gd name="connsiteY2" fmla="*/ 3343 h 782036"/>
                <a:gd name="connsiteX3" fmla="*/ 5317 w 1037568"/>
                <a:gd name="connsiteY3" fmla="*/ 31110 h 782036"/>
                <a:gd name="connsiteX4" fmla="*/ 121013 w 1037568"/>
                <a:gd name="connsiteY4" fmla="*/ 127320 h 782036"/>
                <a:gd name="connsiteX5" fmla="*/ 546774 w 1037568"/>
                <a:gd name="connsiteY5" fmla="*/ 450051 h 782036"/>
                <a:gd name="connsiteX6" fmla="*/ 844174 w 1037568"/>
                <a:gd name="connsiteY6" fmla="*/ 691916 h 782036"/>
                <a:gd name="connsiteX7" fmla="*/ 920168 w 1037568"/>
                <a:gd name="connsiteY7" fmla="*/ 782037 h 782036"/>
                <a:gd name="connsiteX8" fmla="*/ 1037568 w 1037568"/>
                <a:gd name="connsiteY8" fmla="*/ 662931 h 7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68" h="782036">
                  <a:moveTo>
                    <a:pt x="1037568" y="662931"/>
                  </a:moveTo>
                  <a:cubicBezTo>
                    <a:pt x="984226" y="646125"/>
                    <a:pt x="783281" y="390863"/>
                    <a:pt x="557978" y="235709"/>
                  </a:cubicBezTo>
                  <a:cubicBezTo>
                    <a:pt x="437168" y="152408"/>
                    <a:pt x="342906" y="54980"/>
                    <a:pt x="153895" y="3343"/>
                  </a:cubicBezTo>
                  <a:cubicBezTo>
                    <a:pt x="118821" y="-6156"/>
                    <a:pt x="40879" y="5048"/>
                    <a:pt x="5317" y="31110"/>
                  </a:cubicBezTo>
                  <a:cubicBezTo>
                    <a:pt x="-19283" y="49134"/>
                    <a:pt x="45263" y="84696"/>
                    <a:pt x="121013" y="127320"/>
                  </a:cubicBezTo>
                  <a:cubicBezTo>
                    <a:pt x="196764" y="169945"/>
                    <a:pt x="460550" y="379659"/>
                    <a:pt x="546774" y="450051"/>
                  </a:cubicBezTo>
                  <a:cubicBezTo>
                    <a:pt x="662226" y="544313"/>
                    <a:pt x="782550" y="629075"/>
                    <a:pt x="844174" y="691916"/>
                  </a:cubicBezTo>
                  <a:cubicBezTo>
                    <a:pt x="899951" y="748668"/>
                    <a:pt x="907989" y="753296"/>
                    <a:pt x="920168" y="782037"/>
                  </a:cubicBezTo>
                  <a:cubicBezTo>
                    <a:pt x="949639" y="749886"/>
                    <a:pt x="1008583" y="702877"/>
                    <a:pt x="1037568" y="662931"/>
                  </a:cubicBezTo>
                  <a:close/>
                </a:path>
              </a:pathLst>
            </a:custGeom>
            <a:solidFill>
              <a:schemeClr val="accent2">
                <a:lumMod val="50000"/>
              </a:schemeClr>
            </a:solidFill>
            <a:ln w="243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2593383-ABF0-4059-AADC-8F43DE076CCE}"/>
                </a:ext>
              </a:extLst>
            </p:cNvPr>
            <p:cNvSpPr/>
            <p:nvPr/>
          </p:nvSpPr>
          <p:spPr>
            <a:xfrm>
              <a:off x="1532379" y="5663711"/>
              <a:ext cx="336957" cy="311260"/>
            </a:xfrm>
            <a:custGeom>
              <a:avLst/>
              <a:gdLst>
                <a:gd name="connsiteX0" fmla="*/ 331975 w 336957"/>
                <a:gd name="connsiteY0" fmla="*/ 249648 h 311260"/>
                <a:gd name="connsiteX1" fmla="*/ 284723 w 336957"/>
                <a:gd name="connsiteY1" fmla="*/ 304208 h 311260"/>
                <a:gd name="connsiteX2" fmla="*/ 255738 w 336957"/>
                <a:gd name="connsiteY2" fmla="*/ 306157 h 311260"/>
                <a:gd name="connsiteX3" fmla="*/ 7052 w 336957"/>
                <a:gd name="connsiteY3" fmla="*/ 90597 h 311260"/>
                <a:gd name="connsiteX4" fmla="*/ 5104 w 336957"/>
                <a:gd name="connsiteY4" fmla="*/ 61612 h 311260"/>
                <a:gd name="connsiteX5" fmla="*/ 52356 w 336957"/>
                <a:gd name="connsiteY5" fmla="*/ 7052 h 311260"/>
                <a:gd name="connsiteX6" fmla="*/ 81341 w 336957"/>
                <a:gd name="connsiteY6" fmla="*/ 5104 h 311260"/>
                <a:gd name="connsiteX7" fmla="*/ 329783 w 336957"/>
                <a:gd name="connsiteY7" fmla="*/ 220420 h 311260"/>
                <a:gd name="connsiteX8" fmla="*/ 331975 w 336957"/>
                <a:gd name="connsiteY8" fmla="*/ 249648 h 3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7" h="311260">
                  <a:moveTo>
                    <a:pt x="331975" y="249648"/>
                  </a:moveTo>
                  <a:lnTo>
                    <a:pt x="284723" y="304208"/>
                  </a:lnTo>
                  <a:cubicBezTo>
                    <a:pt x="277172" y="312733"/>
                    <a:pt x="264263" y="313707"/>
                    <a:pt x="255738" y="306157"/>
                  </a:cubicBezTo>
                  <a:lnTo>
                    <a:pt x="7052" y="90597"/>
                  </a:lnTo>
                  <a:cubicBezTo>
                    <a:pt x="-1473" y="83046"/>
                    <a:pt x="-2447" y="70137"/>
                    <a:pt x="5104" y="61612"/>
                  </a:cubicBezTo>
                  <a:lnTo>
                    <a:pt x="52356" y="7052"/>
                  </a:lnTo>
                  <a:cubicBezTo>
                    <a:pt x="59907" y="-1473"/>
                    <a:pt x="72816" y="-2447"/>
                    <a:pt x="81341" y="5104"/>
                  </a:cubicBezTo>
                  <a:lnTo>
                    <a:pt x="329783" y="220420"/>
                  </a:lnTo>
                  <a:cubicBezTo>
                    <a:pt x="338552" y="227971"/>
                    <a:pt x="339282" y="240880"/>
                    <a:pt x="331975" y="249648"/>
                  </a:cubicBezTo>
                  <a:close/>
                </a:path>
              </a:pathLst>
            </a:custGeom>
            <a:solidFill>
              <a:srgbClr val="1A1A1A"/>
            </a:solidFill>
            <a:ln w="243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12C8C3-30C0-48BF-91A5-293F79BBA34C}"/>
                </a:ext>
              </a:extLst>
            </p:cNvPr>
            <p:cNvSpPr/>
            <p:nvPr/>
          </p:nvSpPr>
          <p:spPr>
            <a:xfrm>
              <a:off x="1309685" y="5512626"/>
              <a:ext cx="230116" cy="192783"/>
            </a:xfrm>
            <a:custGeom>
              <a:avLst/>
              <a:gdLst>
                <a:gd name="connsiteX0" fmla="*/ 226337 w 230116"/>
                <a:gd name="connsiteY0" fmla="*/ 145715 h 192783"/>
                <a:gd name="connsiteX1" fmla="*/ 199544 w 230116"/>
                <a:gd name="connsiteY1" fmla="*/ 183955 h 192783"/>
                <a:gd name="connsiteX2" fmla="*/ 170803 w 230116"/>
                <a:gd name="connsiteY2" fmla="*/ 189070 h 192783"/>
                <a:gd name="connsiteX3" fmla="*/ 8828 w 230116"/>
                <a:gd name="connsiteY3" fmla="*/ 75810 h 192783"/>
                <a:gd name="connsiteX4" fmla="*/ 3714 w 230116"/>
                <a:gd name="connsiteY4" fmla="*/ 47069 h 192783"/>
                <a:gd name="connsiteX5" fmla="*/ 30506 w 230116"/>
                <a:gd name="connsiteY5" fmla="*/ 8828 h 192783"/>
                <a:gd name="connsiteX6" fmla="*/ 59248 w 230116"/>
                <a:gd name="connsiteY6" fmla="*/ 3714 h 192783"/>
                <a:gd name="connsiteX7" fmla="*/ 221222 w 230116"/>
                <a:gd name="connsiteY7" fmla="*/ 116974 h 192783"/>
                <a:gd name="connsiteX8" fmla="*/ 226337 w 230116"/>
                <a:gd name="connsiteY8" fmla="*/ 145715 h 19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16" h="192783">
                  <a:moveTo>
                    <a:pt x="226337" y="145715"/>
                  </a:moveTo>
                  <a:lnTo>
                    <a:pt x="199544" y="183955"/>
                  </a:lnTo>
                  <a:cubicBezTo>
                    <a:pt x="192968" y="193211"/>
                    <a:pt x="180302" y="195647"/>
                    <a:pt x="170803" y="189070"/>
                  </a:cubicBezTo>
                  <a:lnTo>
                    <a:pt x="8828" y="75810"/>
                  </a:lnTo>
                  <a:cubicBezTo>
                    <a:pt x="-427" y="69234"/>
                    <a:pt x="-2863" y="56568"/>
                    <a:pt x="3714" y="47069"/>
                  </a:cubicBezTo>
                  <a:lnTo>
                    <a:pt x="30506" y="8828"/>
                  </a:lnTo>
                  <a:cubicBezTo>
                    <a:pt x="37083" y="-427"/>
                    <a:pt x="49748" y="-2863"/>
                    <a:pt x="59248" y="3714"/>
                  </a:cubicBezTo>
                  <a:lnTo>
                    <a:pt x="221222" y="116974"/>
                  </a:lnTo>
                  <a:cubicBezTo>
                    <a:pt x="230721" y="123550"/>
                    <a:pt x="232913" y="136459"/>
                    <a:pt x="226337" y="145715"/>
                  </a:cubicBezTo>
                  <a:close/>
                </a:path>
              </a:pathLst>
            </a:custGeom>
            <a:solidFill>
              <a:srgbClr val="1A1A1A"/>
            </a:solidFill>
            <a:ln w="243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09EC095-18BF-4201-A829-FA6E277380D3}"/>
                </a:ext>
              </a:extLst>
            </p:cNvPr>
            <p:cNvSpPr/>
            <p:nvPr/>
          </p:nvSpPr>
          <p:spPr>
            <a:xfrm>
              <a:off x="1538457" y="5683576"/>
              <a:ext cx="331081" cy="283507"/>
            </a:xfrm>
            <a:custGeom>
              <a:avLst/>
              <a:gdLst>
                <a:gd name="connsiteX0" fmla="*/ 0 w 324922"/>
                <a:gd name="connsiteY0" fmla="*/ 51126 h 271069"/>
                <a:gd name="connsiteX1" fmla="*/ 165871 w 324922"/>
                <a:gd name="connsiteY1" fmla="*/ 105198 h 271069"/>
                <a:gd name="connsiteX2" fmla="*/ 275965 w 324922"/>
                <a:gd name="connsiteY2" fmla="*/ 271070 h 271069"/>
                <a:gd name="connsiteX3" fmla="*/ 324923 w 324922"/>
                <a:gd name="connsiteY3" fmla="*/ 220651 h 271069"/>
                <a:gd name="connsiteX4" fmla="*/ 229930 w 324922"/>
                <a:gd name="connsiteY4" fmla="*/ 58433 h 271069"/>
                <a:gd name="connsiteX5" fmla="*/ 66008 w 324922"/>
                <a:gd name="connsiteY5" fmla="*/ 707 h 271069"/>
                <a:gd name="connsiteX6" fmla="*/ 0 w 324922"/>
                <a:gd name="connsiteY6" fmla="*/ 51126 h 271069"/>
                <a:gd name="connsiteX0" fmla="*/ 0 w 325671"/>
                <a:gd name="connsiteY0" fmla="*/ 51248 h 271192"/>
                <a:gd name="connsiteX1" fmla="*/ 165871 w 325671"/>
                <a:gd name="connsiteY1" fmla="*/ 105320 h 271192"/>
                <a:gd name="connsiteX2" fmla="*/ 275965 w 325671"/>
                <a:gd name="connsiteY2" fmla="*/ 271192 h 271192"/>
                <a:gd name="connsiteX3" fmla="*/ 324923 w 325671"/>
                <a:gd name="connsiteY3" fmla="*/ 220773 h 271192"/>
                <a:gd name="connsiteX4" fmla="*/ 239166 w 325671"/>
                <a:gd name="connsiteY4" fmla="*/ 55476 h 271192"/>
                <a:gd name="connsiteX5" fmla="*/ 66008 w 325671"/>
                <a:gd name="connsiteY5" fmla="*/ 829 h 271192"/>
                <a:gd name="connsiteX6" fmla="*/ 0 w 325671"/>
                <a:gd name="connsiteY6" fmla="*/ 51248 h 271192"/>
                <a:gd name="connsiteX0" fmla="*/ 3757 w 329428"/>
                <a:gd name="connsiteY0" fmla="*/ 51248 h 271192"/>
                <a:gd name="connsiteX1" fmla="*/ 185022 w 329428"/>
                <a:gd name="connsiteY1" fmla="*/ 102241 h 271192"/>
                <a:gd name="connsiteX2" fmla="*/ 279722 w 329428"/>
                <a:gd name="connsiteY2" fmla="*/ 271192 h 271192"/>
                <a:gd name="connsiteX3" fmla="*/ 328680 w 329428"/>
                <a:gd name="connsiteY3" fmla="*/ 220773 h 271192"/>
                <a:gd name="connsiteX4" fmla="*/ 242923 w 329428"/>
                <a:gd name="connsiteY4" fmla="*/ 55476 h 271192"/>
                <a:gd name="connsiteX5" fmla="*/ 69765 w 329428"/>
                <a:gd name="connsiteY5" fmla="*/ 829 h 271192"/>
                <a:gd name="connsiteX6" fmla="*/ 3757 w 329428"/>
                <a:gd name="connsiteY6" fmla="*/ 51248 h 271192"/>
                <a:gd name="connsiteX0" fmla="*/ 3757 w 329827"/>
                <a:gd name="connsiteY0" fmla="*/ 51248 h 283507"/>
                <a:gd name="connsiteX1" fmla="*/ 185022 w 329827"/>
                <a:gd name="connsiteY1" fmla="*/ 102241 h 283507"/>
                <a:gd name="connsiteX2" fmla="*/ 285880 w 329827"/>
                <a:gd name="connsiteY2" fmla="*/ 283507 h 283507"/>
                <a:gd name="connsiteX3" fmla="*/ 328680 w 329827"/>
                <a:gd name="connsiteY3" fmla="*/ 220773 h 283507"/>
                <a:gd name="connsiteX4" fmla="*/ 242923 w 329827"/>
                <a:gd name="connsiteY4" fmla="*/ 55476 h 283507"/>
                <a:gd name="connsiteX5" fmla="*/ 69765 w 329827"/>
                <a:gd name="connsiteY5" fmla="*/ 829 h 283507"/>
                <a:gd name="connsiteX6" fmla="*/ 3757 w 329827"/>
                <a:gd name="connsiteY6" fmla="*/ 51248 h 283507"/>
                <a:gd name="connsiteX0" fmla="*/ 3757 w 328680"/>
                <a:gd name="connsiteY0" fmla="*/ 51248 h 283507"/>
                <a:gd name="connsiteX1" fmla="*/ 185022 w 328680"/>
                <a:gd name="connsiteY1" fmla="*/ 102241 h 283507"/>
                <a:gd name="connsiteX2" fmla="*/ 285880 w 328680"/>
                <a:gd name="connsiteY2" fmla="*/ 283507 h 283507"/>
                <a:gd name="connsiteX3" fmla="*/ 328680 w 328680"/>
                <a:gd name="connsiteY3" fmla="*/ 220773 h 283507"/>
                <a:gd name="connsiteX4" fmla="*/ 242923 w 328680"/>
                <a:gd name="connsiteY4" fmla="*/ 55476 h 283507"/>
                <a:gd name="connsiteX5" fmla="*/ 69765 w 328680"/>
                <a:gd name="connsiteY5" fmla="*/ 829 h 283507"/>
                <a:gd name="connsiteX6" fmla="*/ 3757 w 328680"/>
                <a:gd name="connsiteY6" fmla="*/ 51248 h 283507"/>
                <a:gd name="connsiteX0" fmla="*/ 3757 w 334838"/>
                <a:gd name="connsiteY0" fmla="*/ 51248 h 283507"/>
                <a:gd name="connsiteX1" fmla="*/ 185022 w 334838"/>
                <a:gd name="connsiteY1" fmla="*/ 102241 h 283507"/>
                <a:gd name="connsiteX2" fmla="*/ 285880 w 334838"/>
                <a:gd name="connsiteY2" fmla="*/ 283507 h 283507"/>
                <a:gd name="connsiteX3" fmla="*/ 334838 w 334838"/>
                <a:gd name="connsiteY3" fmla="*/ 226931 h 283507"/>
                <a:gd name="connsiteX4" fmla="*/ 242923 w 334838"/>
                <a:gd name="connsiteY4" fmla="*/ 55476 h 283507"/>
                <a:gd name="connsiteX5" fmla="*/ 69765 w 334838"/>
                <a:gd name="connsiteY5" fmla="*/ 829 h 283507"/>
                <a:gd name="connsiteX6" fmla="*/ 3757 w 334838"/>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6008 w 331081"/>
                <a:gd name="connsiteY5" fmla="*/ 829 h 283507"/>
                <a:gd name="connsiteX6" fmla="*/ 0 w 331081"/>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2929 w 331081"/>
                <a:gd name="connsiteY5" fmla="*/ 829 h 283507"/>
                <a:gd name="connsiteX6" fmla="*/ 0 w 331081"/>
                <a:gd name="connsiteY6" fmla="*/ 51248 h 28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081" h="283507">
                  <a:moveTo>
                    <a:pt x="0" y="51248"/>
                  </a:moveTo>
                  <a:cubicBezTo>
                    <a:pt x="19209" y="68150"/>
                    <a:pt x="134245" y="63531"/>
                    <a:pt x="181265" y="102241"/>
                  </a:cubicBezTo>
                  <a:cubicBezTo>
                    <a:pt x="228285" y="140951"/>
                    <a:pt x="274329" y="251112"/>
                    <a:pt x="282123" y="283507"/>
                  </a:cubicBezTo>
                  <a:cubicBezTo>
                    <a:pt x="304288" y="263777"/>
                    <a:pt x="307452" y="249542"/>
                    <a:pt x="331081" y="226931"/>
                  </a:cubicBezTo>
                  <a:cubicBezTo>
                    <a:pt x="323922" y="188926"/>
                    <a:pt x="299328" y="103946"/>
                    <a:pt x="239166" y="55476"/>
                  </a:cubicBezTo>
                  <a:cubicBezTo>
                    <a:pt x="179004" y="7005"/>
                    <a:pt x="136730" y="-3312"/>
                    <a:pt x="62929" y="829"/>
                  </a:cubicBezTo>
                  <a:cubicBezTo>
                    <a:pt x="37110" y="17148"/>
                    <a:pt x="17736" y="28188"/>
                    <a:pt x="0" y="51248"/>
                  </a:cubicBezTo>
                  <a:close/>
                </a:path>
              </a:pathLst>
            </a:custGeom>
            <a:solidFill>
              <a:schemeClr val="accent2">
                <a:lumMod val="40000"/>
                <a:lumOff val="60000"/>
              </a:schemeClr>
            </a:solidFill>
            <a:ln w="243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F101D20-2CAA-4779-93F7-54990D9D9FD5}"/>
                </a:ext>
              </a:extLst>
            </p:cNvPr>
            <p:cNvSpPr/>
            <p:nvPr/>
          </p:nvSpPr>
          <p:spPr>
            <a:xfrm>
              <a:off x="1341105" y="5530894"/>
              <a:ext cx="179387" cy="149428"/>
            </a:xfrm>
            <a:custGeom>
              <a:avLst/>
              <a:gdLst>
                <a:gd name="connsiteX0" fmla="*/ 175674 w 179387"/>
                <a:gd name="connsiteY0" fmla="*/ 118192 h 149428"/>
                <a:gd name="connsiteX1" fmla="*/ 160086 w 179387"/>
                <a:gd name="connsiteY1" fmla="*/ 140600 h 149428"/>
                <a:gd name="connsiteX2" fmla="*/ 131344 w 179387"/>
                <a:gd name="connsiteY2" fmla="*/ 145715 h 149428"/>
                <a:gd name="connsiteX3" fmla="*/ 8829 w 179387"/>
                <a:gd name="connsiteY3" fmla="*/ 59978 h 149428"/>
                <a:gd name="connsiteX4" fmla="*/ 3714 w 179387"/>
                <a:gd name="connsiteY4" fmla="*/ 31237 h 149428"/>
                <a:gd name="connsiteX5" fmla="*/ 19302 w 179387"/>
                <a:gd name="connsiteY5" fmla="*/ 8828 h 149428"/>
                <a:gd name="connsiteX6" fmla="*/ 48043 w 179387"/>
                <a:gd name="connsiteY6" fmla="*/ 3714 h 149428"/>
                <a:gd name="connsiteX7" fmla="*/ 170559 w 179387"/>
                <a:gd name="connsiteY7" fmla="*/ 89450 h 149428"/>
                <a:gd name="connsiteX8" fmla="*/ 175674 w 179387"/>
                <a:gd name="connsiteY8" fmla="*/ 118192 h 1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7" h="149428">
                  <a:moveTo>
                    <a:pt x="175674" y="118192"/>
                  </a:moveTo>
                  <a:lnTo>
                    <a:pt x="160086" y="140600"/>
                  </a:lnTo>
                  <a:cubicBezTo>
                    <a:pt x="153509" y="149856"/>
                    <a:pt x="140844" y="152291"/>
                    <a:pt x="131344" y="145715"/>
                  </a:cubicBezTo>
                  <a:lnTo>
                    <a:pt x="8829" y="59978"/>
                  </a:lnTo>
                  <a:cubicBezTo>
                    <a:pt x="-427" y="53402"/>
                    <a:pt x="-2863" y="40736"/>
                    <a:pt x="3714" y="31237"/>
                  </a:cubicBezTo>
                  <a:lnTo>
                    <a:pt x="19302" y="8828"/>
                  </a:lnTo>
                  <a:cubicBezTo>
                    <a:pt x="25878" y="-427"/>
                    <a:pt x="38544" y="-2863"/>
                    <a:pt x="48043" y="3714"/>
                  </a:cubicBezTo>
                  <a:lnTo>
                    <a:pt x="170559" y="89450"/>
                  </a:lnTo>
                  <a:cubicBezTo>
                    <a:pt x="179815" y="96027"/>
                    <a:pt x="182251" y="108936"/>
                    <a:pt x="175674" y="118192"/>
                  </a:cubicBezTo>
                  <a:close/>
                </a:path>
              </a:pathLst>
            </a:custGeom>
            <a:solidFill>
              <a:schemeClr val="accent2">
                <a:lumMod val="40000"/>
                <a:lumOff val="60000"/>
              </a:schemeClr>
            </a:solidFill>
            <a:ln w="2430"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7A765983-F416-435E-B895-E419C51F41E5}"/>
              </a:ext>
            </a:extLst>
          </p:cNvPr>
          <p:cNvSpPr/>
          <p:nvPr userDrawn="1"/>
        </p:nvSpPr>
        <p:spPr>
          <a:xfrm>
            <a:off x="0" y="1916832"/>
            <a:ext cx="12192000" cy="3089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그림 개체 틀 2">
            <a:extLst>
              <a:ext uri="{FF2B5EF4-FFF2-40B4-BE49-F238E27FC236}">
                <a16:creationId xmlns:a16="http://schemas.microsoft.com/office/drawing/2014/main" id="{CB263460-35EC-4CE8-AC5A-B898C1D252E2}"/>
              </a:ext>
            </a:extLst>
          </p:cNvPr>
          <p:cNvSpPr>
            <a:spLocks noGrp="1"/>
          </p:cNvSpPr>
          <p:nvPr>
            <p:ph type="pic" sz="quarter" idx="14" hasCustomPrompt="1"/>
          </p:nvPr>
        </p:nvSpPr>
        <p:spPr>
          <a:xfrm>
            <a:off x="0" y="1916832"/>
            <a:ext cx="6096000"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2E3E23B1-5B7D-4C32-B584-7C37DA2AB6D9}"/>
              </a:ext>
            </a:extLst>
          </p:cNvPr>
          <p:cNvSpPr/>
          <p:nvPr userDrawn="1"/>
        </p:nvSpPr>
        <p:spPr>
          <a:xfrm>
            <a:off x="0" y="172404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lowchart: Delay 1">
            <a:extLst>
              <a:ext uri="{FF2B5EF4-FFF2-40B4-BE49-F238E27FC236}">
                <a16:creationId xmlns:a16="http://schemas.microsoft.com/office/drawing/2014/main" id="{9FBDD7B5-ACFF-204A-577A-C44B5477C059}"/>
              </a:ext>
            </a:extLst>
          </p:cNvPr>
          <p:cNvSpPr/>
          <p:nvPr userDrawn="1"/>
        </p:nvSpPr>
        <p:spPr>
          <a:xfrm rot="5400000">
            <a:off x="11070721" y="-536501"/>
            <a:ext cx="584777" cy="1657781"/>
          </a:xfrm>
          <a:prstGeom prst="flowChartDela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72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1423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6333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1.emf"/><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y Security Concerns to Address During a Digital Transformation | Krasamo">
            <a:extLst>
              <a:ext uri="{FF2B5EF4-FFF2-40B4-BE49-F238E27FC236}">
                <a16:creationId xmlns:a16="http://schemas.microsoft.com/office/drawing/2014/main" id="{7EF54AFC-6EA1-CF3B-2DAD-98699C381E2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589" r="3611"/>
          <a:stretch/>
        </p:blipFill>
        <p:spPr bwMode="auto">
          <a:xfrm>
            <a:off x="0" y="0"/>
            <a:ext cx="12192000" cy="685799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6E5BA8B-B1D7-D9B9-D003-E368211763D2}"/>
              </a:ext>
            </a:extLst>
          </p:cNvPr>
          <p:cNvGrpSpPr/>
          <p:nvPr/>
        </p:nvGrpSpPr>
        <p:grpSpPr>
          <a:xfrm>
            <a:off x="726416" y="2657197"/>
            <a:ext cx="525355" cy="525355"/>
            <a:chOff x="6324600" y="4114799"/>
            <a:chExt cx="685800" cy="685800"/>
          </a:xfrm>
        </p:grpSpPr>
        <p:cxnSp>
          <p:nvCxnSpPr>
            <p:cNvPr id="4" name="Straight Connector 3">
              <a:extLst>
                <a:ext uri="{FF2B5EF4-FFF2-40B4-BE49-F238E27FC236}">
                  <a16:creationId xmlns:a16="http://schemas.microsoft.com/office/drawing/2014/main" id="{F559BC69-9046-48A1-B926-AF1BFB7C304B}"/>
                </a:ext>
              </a:extLst>
            </p:cNvPr>
            <p:cNvCxnSpPr/>
            <p:nvPr/>
          </p:nvCxnSpPr>
          <p:spPr>
            <a:xfrm flipV="1">
              <a:off x="6324600" y="41147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48F5A6-7C35-83F6-5B7C-874ECACD00F8}"/>
                </a:ext>
              </a:extLst>
            </p:cNvPr>
            <p:cNvCxnSpPr/>
            <p:nvPr/>
          </p:nvCxnSpPr>
          <p:spPr>
            <a:xfrm>
              <a:off x="6324600" y="41147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B291D78-2911-B220-3B70-88991C6C7033}"/>
              </a:ext>
            </a:extLst>
          </p:cNvPr>
          <p:cNvGrpSpPr/>
          <p:nvPr/>
        </p:nvGrpSpPr>
        <p:grpSpPr>
          <a:xfrm rot="10800000">
            <a:off x="10949738" y="3618327"/>
            <a:ext cx="505202" cy="514523"/>
            <a:chOff x="6324600" y="4114799"/>
            <a:chExt cx="685800" cy="685800"/>
          </a:xfrm>
        </p:grpSpPr>
        <p:cxnSp>
          <p:nvCxnSpPr>
            <p:cNvPr id="7" name="Straight Connector 6">
              <a:extLst>
                <a:ext uri="{FF2B5EF4-FFF2-40B4-BE49-F238E27FC236}">
                  <a16:creationId xmlns:a16="http://schemas.microsoft.com/office/drawing/2014/main" id="{D7AE7A09-B8A7-B8E3-3025-C1185E3B15CB}"/>
                </a:ext>
              </a:extLst>
            </p:cNvPr>
            <p:cNvCxnSpPr/>
            <p:nvPr/>
          </p:nvCxnSpPr>
          <p:spPr>
            <a:xfrm flipV="1">
              <a:off x="6324600" y="41147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FA4B3-2D61-149D-62DE-F178342E1710}"/>
                </a:ext>
              </a:extLst>
            </p:cNvPr>
            <p:cNvCxnSpPr/>
            <p:nvPr/>
          </p:nvCxnSpPr>
          <p:spPr>
            <a:xfrm>
              <a:off x="6324600" y="41147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A33802DE-B4A5-3C82-7D41-20BF906A95B1}"/>
              </a:ext>
            </a:extLst>
          </p:cNvPr>
          <p:cNvSpPr txBox="1"/>
          <p:nvPr/>
        </p:nvSpPr>
        <p:spPr>
          <a:xfrm>
            <a:off x="7894039" y="4363683"/>
            <a:ext cx="4099840" cy="461665"/>
          </a:xfrm>
          <a:prstGeom prst="rect">
            <a:avLst/>
          </a:prstGeom>
          <a:noFill/>
          <a:effectLst>
            <a:outerShdw blurRad="50800" dist="50800" dir="5400000" algn="ctr" rotWithShape="0">
              <a:schemeClr val="bg1"/>
            </a:outerShdw>
          </a:effectLst>
        </p:spPr>
        <p:txBody>
          <a:bodyPr wrap="non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CỤC AN TOÀN THÔNG TIN</a:t>
            </a:r>
          </a:p>
        </p:txBody>
      </p:sp>
      <p:sp>
        <p:nvSpPr>
          <p:cNvPr id="10" name="Text Placeholder 2">
            <a:extLst>
              <a:ext uri="{FF2B5EF4-FFF2-40B4-BE49-F238E27FC236}">
                <a16:creationId xmlns:a16="http://schemas.microsoft.com/office/drawing/2014/main" id="{62224D37-6714-D91A-5FDE-94D16DB80FB3}"/>
              </a:ext>
            </a:extLst>
          </p:cNvPr>
          <p:cNvSpPr txBox="1">
            <a:spLocks/>
          </p:cNvSpPr>
          <p:nvPr/>
        </p:nvSpPr>
        <p:spPr>
          <a:xfrm>
            <a:off x="8778473" y="4825348"/>
            <a:ext cx="2330971" cy="442210"/>
          </a:xfrm>
          <a:prstGeom prst="rect">
            <a:avLst/>
          </a:prstGeom>
          <a:effectLst>
            <a:outerShdw blurRad="50800" dist="50800" dir="5400000" algn="ctr" rotWithShape="0">
              <a:schemeClr val="bg1">
                <a:lumMod val="95000"/>
              </a:schemeClr>
            </a:outerShdw>
          </a:effectLst>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4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4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
        <p:nvSpPr>
          <p:cNvPr id="11" name="TextBox 10">
            <a:extLst>
              <a:ext uri="{FF2B5EF4-FFF2-40B4-BE49-F238E27FC236}">
                <a16:creationId xmlns:a16="http://schemas.microsoft.com/office/drawing/2014/main" id="{7C111A8D-61A6-3D79-E4D6-89DB1852DB89}"/>
              </a:ext>
            </a:extLst>
          </p:cNvPr>
          <p:cNvSpPr txBox="1"/>
          <p:nvPr/>
        </p:nvSpPr>
        <p:spPr>
          <a:xfrm>
            <a:off x="989661" y="2782669"/>
            <a:ext cx="10367133" cy="1200329"/>
          </a:xfrm>
          <a:prstGeom prst="rect">
            <a:avLst/>
          </a:prstGeom>
          <a:noFill/>
        </p:spPr>
        <p:txBody>
          <a:bodyPr wrap="none" rtlCol="0">
            <a:spAutoFit/>
          </a:bodyPr>
          <a:lstStyle/>
          <a:p>
            <a:pPr algn="ctr"/>
            <a:r>
              <a:rPr lang="en-US" sz="3600" b="1" dirty="0">
                <a:solidFill>
                  <a:srgbClr val="FFFF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ĐẢM BẢO AN TOÀN TRONG CHUYỂN ĐỔI SỐ:</a:t>
            </a:r>
          </a:p>
          <a:p>
            <a:pPr algn="ct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Triển</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khai</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của</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quốc</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gia</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Đề</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xuất</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địa</a:t>
            </a:r>
            <a:r>
              <a:rPr lang="en-US"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600" b="1" dirty="0" err="1">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phương</a:t>
            </a:r>
            <a:endParaRPr lang="en-VN" sz="3600" b="1" dirty="0">
              <a:solidFill>
                <a:srgbClr val="FFC0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955D2022-DD98-3168-2260-CE2772986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58" y="537780"/>
            <a:ext cx="1310206" cy="1310206"/>
          </a:xfrm>
          <a:prstGeom prst="rect">
            <a:avLst/>
          </a:prstGeom>
        </p:spPr>
      </p:pic>
      <p:sp>
        <p:nvSpPr>
          <p:cNvPr id="2" name="TextBox 1">
            <a:extLst>
              <a:ext uri="{FF2B5EF4-FFF2-40B4-BE49-F238E27FC236}">
                <a16:creationId xmlns:a16="http://schemas.microsoft.com/office/drawing/2014/main" id="{024CDAC4-CA76-99A9-750D-F38366EA33EB}"/>
              </a:ext>
            </a:extLst>
          </p:cNvPr>
          <p:cNvSpPr txBox="1"/>
          <p:nvPr/>
        </p:nvSpPr>
        <p:spPr>
          <a:xfrm>
            <a:off x="4421122" y="5777901"/>
            <a:ext cx="3945311" cy="553998"/>
          </a:xfrm>
          <a:prstGeom prst="rect">
            <a:avLst/>
          </a:prstGeom>
          <a:noFill/>
        </p:spPr>
        <p:txBody>
          <a:bodyPr wrap="none" rtlCol="0">
            <a:spAutoFit/>
          </a:bodyPr>
          <a:lstStyle/>
          <a:p>
            <a:pPr algn="ctr"/>
            <a:r>
              <a:rPr lang="en-US" sz="3000" b="1" dirty="0" err="1">
                <a:solidFill>
                  <a:srgbClr val="FFFFFF"/>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Tây</a:t>
            </a:r>
            <a:r>
              <a:rPr lang="en-US" sz="3000" b="1" dirty="0">
                <a:solidFill>
                  <a:srgbClr val="FFFFFF"/>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3000" b="1" dirty="0" err="1">
                <a:solidFill>
                  <a:srgbClr val="FFFFFF"/>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Ninh</a:t>
            </a:r>
            <a:r>
              <a:rPr lang="en-US" sz="3000" b="1" dirty="0">
                <a:solidFill>
                  <a:srgbClr val="FFFFFF"/>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30/10/2023</a:t>
            </a:r>
            <a:endParaRPr lang="en-VN" sz="3000" b="1" dirty="0">
              <a:solidFill>
                <a:srgbClr val="FFFFFF"/>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76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254">
            <a:extLst>
              <a:ext uri="{FF2B5EF4-FFF2-40B4-BE49-F238E27FC236}">
                <a16:creationId xmlns:a16="http://schemas.microsoft.com/office/drawing/2014/main" id="{82C46765-7B33-774B-A135-8779B7BC3624}"/>
              </a:ext>
            </a:extLst>
          </p:cNvPr>
          <p:cNvSpPr txBox="1"/>
          <p:nvPr/>
        </p:nvSpPr>
        <p:spPr>
          <a:xfrm rot="1898085">
            <a:off x="6434297" y="2939003"/>
            <a:ext cx="1597066" cy="338554"/>
          </a:xfrm>
          <a:prstGeom prst="rect">
            <a:avLst/>
          </a:prstGeom>
          <a:noFill/>
        </p:spPr>
        <p:txBody>
          <a:bodyPr wrap="square" rtlCol="0">
            <a:spAutoFit/>
          </a:bodyPr>
          <a:lstStyle/>
          <a:p>
            <a:pPr algn="ctr" defTabSz="914400"/>
            <a:r>
              <a:rPr lang="en-US" altLang="ko-KR" sz="1600" b="1" dirty="0" err="1">
                <a:solidFill>
                  <a:prstClr val="white"/>
                </a:solidFill>
                <a:latin typeface="Arial"/>
                <a:ea typeface="Arial Unicode MS"/>
              </a:rPr>
              <a:t>Vấn</a:t>
            </a:r>
            <a:r>
              <a:rPr lang="en-US" altLang="ko-KR" sz="1600" b="1" dirty="0">
                <a:solidFill>
                  <a:prstClr val="white"/>
                </a:solidFill>
                <a:latin typeface="Arial"/>
                <a:ea typeface="Arial Unicode MS"/>
              </a:rPr>
              <a:t> </a:t>
            </a:r>
            <a:r>
              <a:rPr lang="en-US" altLang="ko-KR" sz="1600" b="1" dirty="0" err="1">
                <a:solidFill>
                  <a:prstClr val="white"/>
                </a:solidFill>
                <a:latin typeface="Arial"/>
                <a:ea typeface="Arial Unicode MS"/>
              </a:rPr>
              <a:t>đề</a:t>
            </a:r>
            <a:endParaRPr lang="ko-KR" altLang="en-US" sz="1600" b="1" dirty="0">
              <a:solidFill>
                <a:prstClr val="white"/>
              </a:solidFill>
              <a:latin typeface="Arial"/>
              <a:ea typeface="Arial Unicode MS"/>
            </a:endParaRPr>
          </a:p>
        </p:txBody>
      </p:sp>
      <p:sp>
        <p:nvSpPr>
          <p:cNvPr id="257" name="TextBox 256">
            <a:extLst>
              <a:ext uri="{FF2B5EF4-FFF2-40B4-BE49-F238E27FC236}">
                <a16:creationId xmlns:a16="http://schemas.microsoft.com/office/drawing/2014/main" id="{5B216B16-C851-294F-B744-4FA3EAD025AF}"/>
              </a:ext>
            </a:extLst>
          </p:cNvPr>
          <p:cNvSpPr txBox="1"/>
          <p:nvPr/>
        </p:nvSpPr>
        <p:spPr>
          <a:xfrm rot="19719727">
            <a:off x="9274989" y="2975124"/>
            <a:ext cx="1597066" cy="584775"/>
          </a:xfrm>
          <a:prstGeom prst="rect">
            <a:avLst/>
          </a:prstGeom>
          <a:noFill/>
        </p:spPr>
        <p:txBody>
          <a:bodyPr wrap="square" rtlCol="0">
            <a:spAutoFit/>
          </a:bodyPr>
          <a:lstStyle/>
          <a:p>
            <a:pPr algn="ctr" defTabSz="914400"/>
            <a:r>
              <a:rPr lang="en-US" altLang="ko-KR" sz="1600" b="1" dirty="0" err="1">
                <a:solidFill>
                  <a:prstClr val="white"/>
                </a:solidFill>
                <a:latin typeface="Arial"/>
                <a:ea typeface="Arial Unicode MS"/>
              </a:rPr>
              <a:t>Nguyên</a:t>
            </a:r>
            <a:endParaRPr lang="en-US" altLang="ko-KR" sz="1600" b="1" dirty="0">
              <a:solidFill>
                <a:prstClr val="white"/>
              </a:solidFill>
              <a:latin typeface="Arial"/>
              <a:ea typeface="Arial Unicode MS"/>
            </a:endParaRPr>
          </a:p>
          <a:p>
            <a:pPr algn="ctr" defTabSz="914400"/>
            <a:r>
              <a:rPr lang="en-US" altLang="ko-KR" sz="1600" b="1" dirty="0" err="1">
                <a:solidFill>
                  <a:prstClr val="white"/>
                </a:solidFill>
                <a:latin typeface="Arial"/>
                <a:ea typeface="Arial Unicode MS"/>
              </a:rPr>
              <a:t>nhân</a:t>
            </a:r>
            <a:endParaRPr lang="ko-KR" altLang="en-US" sz="1600" b="1" dirty="0">
              <a:solidFill>
                <a:prstClr val="white"/>
              </a:solidFill>
              <a:latin typeface="Arial"/>
              <a:ea typeface="Arial Unicode MS"/>
            </a:endParaRPr>
          </a:p>
        </p:txBody>
      </p:sp>
      <p:sp>
        <p:nvSpPr>
          <p:cNvPr id="259" name="TextBox 258">
            <a:extLst>
              <a:ext uri="{FF2B5EF4-FFF2-40B4-BE49-F238E27FC236}">
                <a16:creationId xmlns:a16="http://schemas.microsoft.com/office/drawing/2014/main" id="{88756D3B-DFC8-F448-BCDE-15C40E81EEED}"/>
              </a:ext>
            </a:extLst>
          </p:cNvPr>
          <p:cNvSpPr txBox="1"/>
          <p:nvPr/>
        </p:nvSpPr>
        <p:spPr>
          <a:xfrm>
            <a:off x="7825228" y="4418381"/>
            <a:ext cx="1597066" cy="338554"/>
          </a:xfrm>
          <a:prstGeom prst="rect">
            <a:avLst/>
          </a:prstGeom>
          <a:noFill/>
        </p:spPr>
        <p:txBody>
          <a:bodyPr wrap="square" rtlCol="0">
            <a:spAutoFit/>
          </a:bodyPr>
          <a:lstStyle/>
          <a:p>
            <a:pPr algn="ctr" defTabSz="914400"/>
            <a:r>
              <a:rPr lang="en-US" altLang="ko-KR" sz="1600" b="1" dirty="0" err="1">
                <a:solidFill>
                  <a:prstClr val="white"/>
                </a:solidFill>
                <a:latin typeface="Arial"/>
                <a:ea typeface="Arial Unicode MS"/>
              </a:rPr>
              <a:t>Giải</a:t>
            </a:r>
            <a:r>
              <a:rPr lang="en-US" altLang="ko-KR" sz="1600" b="1" dirty="0">
                <a:solidFill>
                  <a:prstClr val="white"/>
                </a:solidFill>
                <a:latin typeface="Arial"/>
                <a:ea typeface="Arial Unicode MS"/>
              </a:rPr>
              <a:t> </a:t>
            </a:r>
            <a:r>
              <a:rPr lang="en-US" altLang="ko-KR" sz="1600" b="1" dirty="0" err="1">
                <a:solidFill>
                  <a:prstClr val="white"/>
                </a:solidFill>
                <a:latin typeface="Arial"/>
                <a:ea typeface="Arial Unicode MS"/>
              </a:rPr>
              <a:t>pháp</a:t>
            </a:r>
            <a:endParaRPr lang="ko-KR" altLang="en-US" sz="1600" b="1" dirty="0">
              <a:solidFill>
                <a:prstClr val="white"/>
              </a:solidFill>
              <a:latin typeface="Arial"/>
              <a:ea typeface="Arial Unicode MS"/>
            </a:endParaRPr>
          </a:p>
        </p:txBody>
      </p:sp>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08</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095018" y="224993"/>
            <a:ext cx="8229600" cy="724247"/>
          </a:xfrm>
        </p:spPr>
        <p:txBody>
          <a:bodyPr anchor="ctr"/>
          <a:lstStyle/>
          <a:p>
            <a:r>
              <a:rPr lang="en-US" sz="1800" b="1" dirty="0">
                <a:solidFill>
                  <a:schemeClr val="bg2">
                    <a:lumMod val="25000"/>
                  </a:schemeClr>
                </a:solidFill>
                <a:latin typeface="Oswald" charset="0"/>
              </a:rPr>
              <a:t>MÔ HÌNH BẢO ĐẢM AN TOÀN THÔNG TIN 4 LỚP</a:t>
            </a:r>
          </a:p>
          <a:p>
            <a:r>
              <a:rPr lang="en-US" sz="1800" b="1" i="1" dirty="0" err="1">
                <a:solidFill>
                  <a:schemeClr val="bg1">
                    <a:lumMod val="50000"/>
                  </a:schemeClr>
                </a:solidFill>
                <a:latin typeface="Arial" panose="020B0604020202020204" pitchFamily="34" charset="0"/>
              </a:rPr>
              <a:t>Chỉ</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thị</a:t>
            </a:r>
            <a:r>
              <a:rPr lang="en-US" sz="1800" b="1" i="1" dirty="0">
                <a:solidFill>
                  <a:schemeClr val="bg1">
                    <a:lumMod val="50000"/>
                  </a:schemeClr>
                </a:solidFill>
                <a:latin typeface="Arial" panose="020B0604020202020204" pitchFamily="34" charset="0"/>
              </a:rPr>
              <a:t> 14/2019 </a:t>
            </a:r>
            <a:r>
              <a:rPr lang="en-US" sz="1800" b="1" i="1" dirty="0" err="1">
                <a:solidFill>
                  <a:schemeClr val="bg1">
                    <a:lumMod val="50000"/>
                  </a:schemeClr>
                </a:solidFill>
                <a:latin typeface="Arial" panose="020B0604020202020204" pitchFamily="34" charset="0"/>
              </a:rPr>
              <a:t>của</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Thủ</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tướng</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Chính</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phủ</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về</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tăng</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cường</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bảo</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đảm</a:t>
            </a:r>
            <a:r>
              <a:rPr lang="en-US" sz="1800" b="1" i="1" dirty="0">
                <a:solidFill>
                  <a:schemeClr val="bg1">
                    <a:lumMod val="50000"/>
                  </a:schemeClr>
                </a:solidFill>
                <a:latin typeface="Arial" panose="020B0604020202020204" pitchFamily="34" charset="0"/>
              </a:rPr>
              <a:t> ATANM</a:t>
            </a:r>
          </a:p>
        </p:txBody>
      </p:sp>
      <p:graphicFrame>
        <p:nvGraphicFramePr>
          <p:cNvPr id="23" name="Diagram 22">
            <a:extLst>
              <a:ext uri="{FF2B5EF4-FFF2-40B4-BE49-F238E27FC236}">
                <a16:creationId xmlns:a16="http://schemas.microsoft.com/office/drawing/2014/main" id="{50973035-D084-D810-5E38-BC51A00EB88C}"/>
              </a:ext>
            </a:extLst>
          </p:cNvPr>
          <p:cNvGraphicFramePr/>
          <p:nvPr>
            <p:extLst>
              <p:ext uri="{D42A27DB-BD31-4B8C-83A1-F6EECF244321}">
                <p14:modId xmlns:p14="http://schemas.microsoft.com/office/powerpoint/2010/main" val="3967480862"/>
              </p:ext>
            </p:extLst>
          </p:nvPr>
        </p:nvGraphicFramePr>
        <p:xfrm>
          <a:off x="22621" y="1181271"/>
          <a:ext cx="6045662" cy="5077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Diagram 23">
            <a:extLst>
              <a:ext uri="{FF2B5EF4-FFF2-40B4-BE49-F238E27FC236}">
                <a16:creationId xmlns:a16="http://schemas.microsoft.com/office/drawing/2014/main" id="{7E4405DA-586E-58BF-0573-F3BF074B2311}"/>
              </a:ext>
            </a:extLst>
          </p:cNvPr>
          <p:cNvGraphicFramePr/>
          <p:nvPr>
            <p:extLst>
              <p:ext uri="{D42A27DB-BD31-4B8C-83A1-F6EECF244321}">
                <p14:modId xmlns:p14="http://schemas.microsoft.com/office/powerpoint/2010/main" val="2000207811"/>
              </p:ext>
            </p:extLst>
          </p:nvPr>
        </p:nvGraphicFramePr>
        <p:xfrm>
          <a:off x="5575556" y="1612709"/>
          <a:ext cx="6072471" cy="42950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 Placeholder 2">
            <a:extLst>
              <a:ext uri="{FF2B5EF4-FFF2-40B4-BE49-F238E27FC236}">
                <a16:creationId xmlns:a16="http://schemas.microsoft.com/office/drawing/2014/main" id="{B3D6654E-530D-6646-7849-8ABAFB5C5864}"/>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Tree>
    <p:extLst>
      <p:ext uri="{BB962C8B-B14F-4D97-AF65-F5344CB8AC3E}">
        <p14:creationId xmlns:p14="http://schemas.microsoft.com/office/powerpoint/2010/main" val="30147829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09</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198634" y="1961153"/>
            <a:ext cx="7669215" cy="37104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spcAft>
                <a:spcPts val="600"/>
              </a:spcAft>
              <a:buFont typeface="Wingdings" pitchFamily="2" charset="2"/>
              <a:buChar char="Ø"/>
            </a:pPr>
            <a:r>
              <a:rPr lang="vi-VN" sz="1800" dirty="0">
                <a:latin typeface="Arial" panose="020B0604020202020204" pitchFamily="34" charset="0"/>
                <a:cs typeface="Arial" panose="020B0604020202020204" pitchFamily="34" charset="0"/>
              </a:rPr>
              <a:t>Hoạt động ứng cứu sự cố an toàn thông tin mạng phải </a:t>
            </a:r>
            <a:r>
              <a:rPr lang="vi-VN" sz="1800" b="1" dirty="0">
                <a:solidFill>
                  <a:srgbClr val="FF0000"/>
                </a:solidFill>
                <a:latin typeface="Arial" panose="020B0604020202020204" pitchFamily="34" charset="0"/>
              </a:rPr>
              <a:t>chuyển từ bị động sang chủ động</a:t>
            </a:r>
            <a:r>
              <a:rPr lang="vi-VN" sz="1800" b="1" dirty="0">
                <a:solidFill>
                  <a:srgbClr val="FF0000"/>
                </a:solidFill>
                <a:latin typeface="Arial" panose="020B0604020202020204" pitchFamily="34" charset="0"/>
                <a:cs typeface="Arial" panose="020B0604020202020204" pitchFamily="34" charset="0"/>
              </a:rPr>
              <a:t>,</a:t>
            </a:r>
            <a:r>
              <a:rPr lang="vi-VN" sz="1800" dirty="0">
                <a:latin typeface="Arial" panose="020B0604020202020204" pitchFamily="34" charset="0"/>
                <a:cs typeface="Arial" panose="020B0604020202020204" pitchFamily="34" charset="0"/>
              </a:rPr>
              <a:t> săn lùng mối nguy hại và rà quét lỗ hổng 6 tháng 1 lần; hoàn thiện phương án kịch bản ứng cứu sự cố; diễn tập thực chiến 1 lần/năm đối với HTTT từ cấp độ 3 trở lên.</a:t>
            </a:r>
          </a:p>
          <a:p>
            <a:pPr marL="285750" indent="-285750" algn="just">
              <a:spcBef>
                <a:spcPts val="600"/>
              </a:spcBef>
              <a:spcAft>
                <a:spcPts val="600"/>
              </a:spcAft>
              <a:buFont typeface="Wingdings" pitchFamily="2" charset="2"/>
              <a:buChar char="Ø"/>
            </a:pPr>
            <a:r>
              <a:rPr lang="vi-VN" sz="1800" dirty="0">
                <a:latin typeface="Arial" panose="020B0604020202020204" pitchFamily="34" charset="0"/>
                <a:cs typeface="Arial" panose="020B0604020202020204" pitchFamily="34" charset="0"/>
              </a:rPr>
              <a:t>Kiện toàn lại Đội Ứng cứu sự cố theo hướng </a:t>
            </a:r>
            <a:r>
              <a:rPr lang="vi-VN" sz="1800" b="1" dirty="0">
                <a:solidFill>
                  <a:schemeClr val="tx1"/>
                </a:solidFill>
                <a:latin typeface="Arial" panose="020B0604020202020204" pitchFamily="34" charset="0"/>
              </a:rPr>
              <a:t>chuyên nghiệp</a:t>
            </a:r>
            <a:r>
              <a:rPr lang="vi-VN" sz="1800" dirty="0">
                <a:solidFill>
                  <a:schemeClr val="tx1"/>
                </a:solidFill>
                <a:latin typeface="Arial" panose="020B0604020202020204" pitchFamily="34" charset="0"/>
                <a:cs typeface="Arial" panose="020B0604020202020204" pitchFamily="34" charset="0"/>
              </a:rPr>
              <a:t>, </a:t>
            </a:r>
            <a:r>
              <a:rPr lang="vi-VN" sz="1800" b="1" dirty="0">
                <a:solidFill>
                  <a:schemeClr val="tx1"/>
                </a:solidFill>
                <a:latin typeface="Arial" panose="020B0604020202020204" pitchFamily="34" charset="0"/>
              </a:rPr>
              <a:t>cơ động, được giao nhiệm vụ thường xuyên</a:t>
            </a:r>
          </a:p>
          <a:p>
            <a:pPr algn="just">
              <a:spcBef>
                <a:spcPts val="600"/>
              </a:spcBef>
              <a:spcAft>
                <a:spcPts val="600"/>
              </a:spcAft>
            </a:pPr>
            <a:endParaRPr lang="vi-VN" sz="1800" b="1" dirty="0">
              <a:solidFill>
                <a:schemeClr val="tx1"/>
              </a:solidFill>
              <a:latin typeface="Arial" panose="020B0604020202020204" pitchFamily="34" charset="0"/>
              <a:cs typeface="Arial" panose="020B0604020202020204" pitchFamily="34" charset="0"/>
            </a:endParaRPr>
          </a:p>
          <a:p>
            <a:pPr algn="just">
              <a:spcBef>
                <a:spcPts val="600"/>
              </a:spcBef>
              <a:spcAft>
                <a:spcPts val="600"/>
              </a:spcAft>
            </a:pPr>
            <a:endParaRPr lang="vi-VN" sz="1800" b="1" dirty="0">
              <a:solidFill>
                <a:schemeClr val="tx1"/>
              </a:solidFill>
              <a:latin typeface="Arial" panose="020B0604020202020204" pitchFamily="34" charset="0"/>
              <a:cs typeface="Arial" panose="020B0604020202020204" pitchFamily="34" charset="0"/>
            </a:endParaRPr>
          </a:p>
          <a:p>
            <a:pPr algn="just">
              <a:spcBef>
                <a:spcPts val="600"/>
              </a:spcBef>
              <a:spcAft>
                <a:spcPts val="600"/>
              </a:spcAft>
            </a:pPr>
            <a:r>
              <a:rPr lang="en-US" sz="1800" b="1" i="1" dirty="0" err="1">
                <a:solidFill>
                  <a:schemeClr val="bg1">
                    <a:lumMod val="50000"/>
                  </a:schemeClr>
                </a:solidFill>
                <a:latin typeface="Arial" panose="020B0604020202020204" pitchFamily="34" charset="0"/>
                <a:cs typeface="Arial" panose="020B0604020202020204" pitchFamily="34" charset="0"/>
                <a:sym typeface="Arial"/>
              </a:rPr>
              <a:t>Chỉ</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thị</a:t>
            </a:r>
            <a:r>
              <a:rPr lang="en-US" sz="1800" b="1" i="1" dirty="0">
                <a:solidFill>
                  <a:schemeClr val="bg1">
                    <a:lumMod val="50000"/>
                  </a:schemeClr>
                </a:solidFill>
                <a:latin typeface="Arial" panose="020B0604020202020204" pitchFamily="34" charset="0"/>
                <a:cs typeface="Arial" panose="020B0604020202020204" pitchFamily="34" charset="0"/>
                <a:sym typeface="Arial"/>
              </a:rPr>
              <a:t> 18/CT-</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TTg</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ngày</a:t>
            </a:r>
            <a:r>
              <a:rPr lang="en-US" sz="1800" b="1" i="1" dirty="0">
                <a:solidFill>
                  <a:schemeClr val="bg1">
                    <a:lumMod val="50000"/>
                  </a:schemeClr>
                </a:solidFill>
                <a:latin typeface="Arial" panose="020B0604020202020204" pitchFamily="34" charset="0"/>
                <a:cs typeface="Arial" panose="020B0604020202020204" pitchFamily="34" charset="0"/>
                <a:sym typeface="Arial"/>
              </a:rPr>
              <a:t> 13/10/2022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về</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Đẩy</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mạnh</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triển</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khai</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các</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hoạt</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động</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ứng</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cứu</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sự</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cố</a:t>
            </a:r>
            <a:r>
              <a:rPr lang="en-US" sz="1800" b="1" i="1" dirty="0">
                <a:solidFill>
                  <a:schemeClr val="bg1">
                    <a:lumMod val="50000"/>
                  </a:schemeClr>
                </a:solidFill>
                <a:latin typeface="Arial" panose="020B0604020202020204" pitchFamily="34" charset="0"/>
                <a:cs typeface="Arial" panose="020B0604020202020204" pitchFamily="34" charset="0"/>
                <a:sym typeface="Arial"/>
              </a:rPr>
              <a:t> an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toàn</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thông</a:t>
            </a:r>
            <a:r>
              <a:rPr lang="en-US" sz="1800" b="1" i="1" dirty="0">
                <a:solidFill>
                  <a:schemeClr val="bg1">
                    <a:lumMod val="50000"/>
                  </a:schemeClr>
                </a:solidFill>
                <a:latin typeface="Arial" panose="020B0604020202020204" pitchFamily="34" charset="0"/>
                <a:cs typeface="Arial" panose="020B0604020202020204" pitchFamily="34" charset="0"/>
                <a:sym typeface="Arial"/>
              </a:rPr>
              <a:t> tin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mạng</a:t>
            </a:r>
            <a:r>
              <a:rPr lang="en-US" sz="1800" b="1" i="1" dirty="0">
                <a:solidFill>
                  <a:schemeClr val="bg1">
                    <a:lumMod val="50000"/>
                  </a:schemeClr>
                </a:solidFill>
                <a:latin typeface="Arial" panose="020B0604020202020204" pitchFamily="34" charset="0"/>
                <a:cs typeface="Arial" panose="020B0604020202020204" pitchFamily="34" charset="0"/>
                <a:sym typeface="Arial"/>
              </a:rPr>
              <a:t> </a:t>
            </a:r>
            <a:r>
              <a:rPr lang="en-US" sz="1800" b="1" i="1" dirty="0" err="1">
                <a:solidFill>
                  <a:schemeClr val="bg1">
                    <a:lumMod val="50000"/>
                  </a:schemeClr>
                </a:solidFill>
                <a:latin typeface="Arial" panose="020B0604020202020204" pitchFamily="34" charset="0"/>
                <a:cs typeface="Arial" panose="020B0604020202020204" pitchFamily="34" charset="0"/>
                <a:sym typeface="Arial"/>
              </a:rPr>
              <a:t>Việt</a:t>
            </a:r>
            <a:r>
              <a:rPr lang="en-US" sz="1800" b="1" i="1" dirty="0">
                <a:solidFill>
                  <a:schemeClr val="bg1">
                    <a:lumMod val="50000"/>
                  </a:schemeClr>
                </a:solidFill>
                <a:latin typeface="Arial" panose="020B0604020202020204" pitchFamily="34" charset="0"/>
                <a:cs typeface="Arial" panose="020B0604020202020204" pitchFamily="34" charset="0"/>
                <a:sym typeface="Arial"/>
              </a:rPr>
              <a:t> Nam</a:t>
            </a:r>
            <a:endParaRPr lang="en-US" sz="1800" i="1" dirty="0">
              <a:solidFill>
                <a:schemeClr val="bg1">
                  <a:lumMod val="50000"/>
                </a:schemeClr>
              </a:solidFill>
              <a:latin typeface="Arial" panose="020B0604020202020204" pitchFamily="34" charset="0"/>
              <a:cs typeface="Arial" panose="020B0604020202020204" pitchFamily="34" charset="0"/>
              <a:sym typeface="Arial"/>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8" y="224993"/>
            <a:ext cx="7011187" cy="724247"/>
          </a:xfrm>
        </p:spPr>
        <p:txBody>
          <a:bodyPr anchor="ctr"/>
          <a:lstStyle/>
          <a:p>
            <a:r>
              <a:rPr lang="en-US" sz="1800" b="1" dirty="0">
                <a:solidFill>
                  <a:schemeClr val="bg2">
                    <a:lumMod val="25000"/>
                  </a:schemeClr>
                </a:solidFill>
                <a:latin typeface="Oswald" charset="0"/>
              </a:rPr>
              <a:t>NÂNG CAO NĂNG LỰC ĐỘI ỨNG CỨU SỰ CỐ</a:t>
            </a:r>
          </a:p>
        </p:txBody>
      </p:sp>
      <p:sp>
        <p:nvSpPr>
          <p:cNvPr id="15" name="Text Placeholder 2">
            <a:extLst>
              <a:ext uri="{FF2B5EF4-FFF2-40B4-BE49-F238E27FC236}">
                <a16:creationId xmlns:a16="http://schemas.microsoft.com/office/drawing/2014/main" id="{64E0E5BF-6C9B-315A-4122-84C23F9FE99B}"/>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3" name="Picture 2" descr="security group team circuitry">
            <a:extLst>
              <a:ext uri="{FF2B5EF4-FFF2-40B4-BE49-F238E27FC236}">
                <a16:creationId xmlns:a16="http://schemas.microsoft.com/office/drawing/2014/main" id="{0B7501B7-7251-3E51-9C0D-D32E31B74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00" y="2078032"/>
            <a:ext cx="3166644" cy="270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51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63">
                                            <p:txEl>
                                              <p:pRg st="0" end="0"/>
                                            </p:txEl>
                                          </p:spTgt>
                                        </p:tgtEl>
                                        <p:attrNameLst>
                                          <p:attrName>style.visibility</p:attrName>
                                        </p:attrNameLst>
                                      </p:cBhvr>
                                      <p:to>
                                        <p:strVal val="visible"/>
                                      </p:to>
                                    </p:set>
                                    <p:animEffect transition="in" filter="wipe(down)">
                                      <p:cBhvr>
                                        <p:cTn id="11" dur="580">
                                          <p:stCondLst>
                                            <p:cond delay="0"/>
                                          </p:stCondLst>
                                        </p:cTn>
                                        <p:tgtEl>
                                          <p:spTgt spid="263">
                                            <p:txEl>
                                              <p:pRg st="0" end="0"/>
                                            </p:txEl>
                                          </p:spTgt>
                                        </p:tgtEl>
                                      </p:cBhvr>
                                    </p:animEffect>
                                    <p:anim calcmode="lin" valueType="num">
                                      <p:cBhvr>
                                        <p:cTn id="12" dur="1822" tmFilter="0,0; 0.14,0.36; 0.43,0.73; 0.71,0.91; 1.0,1.0">
                                          <p:stCondLst>
                                            <p:cond delay="0"/>
                                          </p:stCondLst>
                                        </p:cTn>
                                        <p:tgtEl>
                                          <p:spTgt spid="26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63">
                                            <p:txEl>
                                              <p:pRg st="0" end="0"/>
                                            </p:txEl>
                                          </p:spTgt>
                                        </p:tgtEl>
                                      </p:cBhvr>
                                      <p:to x="100000" y="60000"/>
                                    </p:animScale>
                                    <p:animScale>
                                      <p:cBhvr>
                                        <p:cTn id="18" dur="166" decel="50000">
                                          <p:stCondLst>
                                            <p:cond delay="676"/>
                                          </p:stCondLst>
                                        </p:cTn>
                                        <p:tgtEl>
                                          <p:spTgt spid="263">
                                            <p:txEl>
                                              <p:pRg st="0" end="0"/>
                                            </p:txEl>
                                          </p:spTgt>
                                        </p:tgtEl>
                                      </p:cBhvr>
                                      <p:to x="100000" y="100000"/>
                                    </p:animScale>
                                    <p:animScale>
                                      <p:cBhvr>
                                        <p:cTn id="19" dur="26">
                                          <p:stCondLst>
                                            <p:cond delay="1312"/>
                                          </p:stCondLst>
                                        </p:cTn>
                                        <p:tgtEl>
                                          <p:spTgt spid="263">
                                            <p:txEl>
                                              <p:pRg st="0" end="0"/>
                                            </p:txEl>
                                          </p:spTgt>
                                        </p:tgtEl>
                                      </p:cBhvr>
                                      <p:to x="100000" y="80000"/>
                                    </p:animScale>
                                    <p:animScale>
                                      <p:cBhvr>
                                        <p:cTn id="20" dur="166" decel="50000">
                                          <p:stCondLst>
                                            <p:cond delay="1338"/>
                                          </p:stCondLst>
                                        </p:cTn>
                                        <p:tgtEl>
                                          <p:spTgt spid="263">
                                            <p:txEl>
                                              <p:pRg st="0" end="0"/>
                                            </p:txEl>
                                          </p:spTgt>
                                        </p:tgtEl>
                                      </p:cBhvr>
                                      <p:to x="100000" y="100000"/>
                                    </p:animScale>
                                    <p:animScale>
                                      <p:cBhvr>
                                        <p:cTn id="21" dur="26">
                                          <p:stCondLst>
                                            <p:cond delay="1642"/>
                                          </p:stCondLst>
                                        </p:cTn>
                                        <p:tgtEl>
                                          <p:spTgt spid="263">
                                            <p:txEl>
                                              <p:pRg st="0" end="0"/>
                                            </p:txEl>
                                          </p:spTgt>
                                        </p:tgtEl>
                                      </p:cBhvr>
                                      <p:to x="100000" y="90000"/>
                                    </p:animScale>
                                    <p:animScale>
                                      <p:cBhvr>
                                        <p:cTn id="22" dur="166" decel="50000">
                                          <p:stCondLst>
                                            <p:cond delay="1668"/>
                                          </p:stCondLst>
                                        </p:cTn>
                                        <p:tgtEl>
                                          <p:spTgt spid="263">
                                            <p:txEl>
                                              <p:pRg st="0" end="0"/>
                                            </p:txEl>
                                          </p:spTgt>
                                        </p:tgtEl>
                                      </p:cBhvr>
                                      <p:to x="100000" y="100000"/>
                                    </p:animScale>
                                    <p:animScale>
                                      <p:cBhvr>
                                        <p:cTn id="23" dur="26">
                                          <p:stCondLst>
                                            <p:cond delay="1808"/>
                                          </p:stCondLst>
                                        </p:cTn>
                                        <p:tgtEl>
                                          <p:spTgt spid="263">
                                            <p:txEl>
                                              <p:pRg st="0" end="0"/>
                                            </p:txEl>
                                          </p:spTgt>
                                        </p:tgtEl>
                                      </p:cBhvr>
                                      <p:to x="100000" y="95000"/>
                                    </p:animScale>
                                    <p:animScale>
                                      <p:cBhvr>
                                        <p:cTn id="24" dur="166" decel="50000">
                                          <p:stCondLst>
                                            <p:cond delay="1834"/>
                                          </p:stCondLst>
                                        </p:cTn>
                                        <p:tgtEl>
                                          <p:spTgt spid="26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63">
                                            <p:txEl>
                                              <p:pRg st="1" end="1"/>
                                            </p:txEl>
                                          </p:spTgt>
                                        </p:tgtEl>
                                        <p:attrNameLst>
                                          <p:attrName>style.visibility</p:attrName>
                                        </p:attrNameLst>
                                      </p:cBhvr>
                                      <p:to>
                                        <p:strVal val="visible"/>
                                      </p:to>
                                    </p:set>
                                    <p:animEffect transition="in" filter="wipe(down)">
                                      <p:cBhvr>
                                        <p:cTn id="29" dur="580">
                                          <p:stCondLst>
                                            <p:cond delay="0"/>
                                          </p:stCondLst>
                                        </p:cTn>
                                        <p:tgtEl>
                                          <p:spTgt spid="263">
                                            <p:txEl>
                                              <p:pRg st="1" end="1"/>
                                            </p:txEl>
                                          </p:spTgt>
                                        </p:tgtEl>
                                      </p:cBhvr>
                                    </p:animEffect>
                                    <p:anim calcmode="lin" valueType="num">
                                      <p:cBhvr>
                                        <p:cTn id="30" dur="1822" tmFilter="0,0; 0.14,0.36; 0.43,0.73; 0.71,0.91; 1.0,1.0">
                                          <p:stCondLst>
                                            <p:cond delay="0"/>
                                          </p:stCondLst>
                                        </p:cTn>
                                        <p:tgtEl>
                                          <p:spTgt spid="26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6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6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6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6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263">
                                            <p:txEl>
                                              <p:pRg st="1" end="1"/>
                                            </p:txEl>
                                          </p:spTgt>
                                        </p:tgtEl>
                                      </p:cBhvr>
                                      <p:to x="100000" y="60000"/>
                                    </p:animScale>
                                    <p:animScale>
                                      <p:cBhvr>
                                        <p:cTn id="36" dur="166" decel="50000">
                                          <p:stCondLst>
                                            <p:cond delay="676"/>
                                          </p:stCondLst>
                                        </p:cTn>
                                        <p:tgtEl>
                                          <p:spTgt spid="263">
                                            <p:txEl>
                                              <p:pRg st="1" end="1"/>
                                            </p:txEl>
                                          </p:spTgt>
                                        </p:tgtEl>
                                      </p:cBhvr>
                                      <p:to x="100000" y="100000"/>
                                    </p:animScale>
                                    <p:animScale>
                                      <p:cBhvr>
                                        <p:cTn id="37" dur="26">
                                          <p:stCondLst>
                                            <p:cond delay="1312"/>
                                          </p:stCondLst>
                                        </p:cTn>
                                        <p:tgtEl>
                                          <p:spTgt spid="263">
                                            <p:txEl>
                                              <p:pRg st="1" end="1"/>
                                            </p:txEl>
                                          </p:spTgt>
                                        </p:tgtEl>
                                      </p:cBhvr>
                                      <p:to x="100000" y="80000"/>
                                    </p:animScale>
                                    <p:animScale>
                                      <p:cBhvr>
                                        <p:cTn id="38" dur="166" decel="50000">
                                          <p:stCondLst>
                                            <p:cond delay="1338"/>
                                          </p:stCondLst>
                                        </p:cTn>
                                        <p:tgtEl>
                                          <p:spTgt spid="263">
                                            <p:txEl>
                                              <p:pRg st="1" end="1"/>
                                            </p:txEl>
                                          </p:spTgt>
                                        </p:tgtEl>
                                      </p:cBhvr>
                                      <p:to x="100000" y="100000"/>
                                    </p:animScale>
                                    <p:animScale>
                                      <p:cBhvr>
                                        <p:cTn id="39" dur="26">
                                          <p:stCondLst>
                                            <p:cond delay="1642"/>
                                          </p:stCondLst>
                                        </p:cTn>
                                        <p:tgtEl>
                                          <p:spTgt spid="263">
                                            <p:txEl>
                                              <p:pRg st="1" end="1"/>
                                            </p:txEl>
                                          </p:spTgt>
                                        </p:tgtEl>
                                      </p:cBhvr>
                                      <p:to x="100000" y="90000"/>
                                    </p:animScale>
                                    <p:animScale>
                                      <p:cBhvr>
                                        <p:cTn id="40" dur="166" decel="50000">
                                          <p:stCondLst>
                                            <p:cond delay="1668"/>
                                          </p:stCondLst>
                                        </p:cTn>
                                        <p:tgtEl>
                                          <p:spTgt spid="263">
                                            <p:txEl>
                                              <p:pRg st="1" end="1"/>
                                            </p:txEl>
                                          </p:spTgt>
                                        </p:tgtEl>
                                      </p:cBhvr>
                                      <p:to x="100000" y="100000"/>
                                    </p:animScale>
                                    <p:animScale>
                                      <p:cBhvr>
                                        <p:cTn id="41" dur="26">
                                          <p:stCondLst>
                                            <p:cond delay="1808"/>
                                          </p:stCondLst>
                                        </p:cTn>
                                        <p:tgtEl>
                                          <p:spTgt spid="263">
                                            <p:txEl>
                                              <p:pRg st="1" end="1"/>
                                            </p:txEl>
                                          </p:spTgt>
                                        </p:tgtEl>
                                      </p:cBhvr>
                                      <p:to x="100000" y="95000"/>
                                    </p:animScale>
                                    <p:animScale>
                                      <p:cBhvr>
                                        <p:cTn id="42" dur="166" decel="50000">
                                          <p:stCondLst>
                                            <p:cond delay="1834"/>
                                          </p:stCondLst>
                                        </p:cTn>
                                        <p:tgtEl>
                                          <p:spTgt spid="26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05126" y="6286343"/>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10</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6931843" y="6253153"/>
            <a:ext cx="1853924" cy="738214"/>
          </a:xfrm>
          <a:prstGeom prst="rect">
            <a:avLst/>
          </a:prstGeom>
        </p:spPr>
      </p:pic>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8" y="224993"/>
            <a:ext cx="7011187" cy="724247"/>
          </a:xfrm>
        </p:spPr>
        <p:txBody>
          <a:bodyPr anchor="ctr"/>
          <a:lstStyle/>
          <a:p>
            <a:r>
              <a:rPr lang="en-US" sz="1800" b="1" dirty="0">
                <a:solidFill>
                  <a:schemeClr val="bg2">
                    <a:lumMod val="25000"/>
                  </a:schemeClr>
                </a:solidFill>
                <a:latin typeface="Oswald" charset="0"/>
              </a:rPr>
              <a:t>DIỄN </a:t>
            </a:r>
            <a:r>
              <a:rPr lang="en-US" sz="1800" b="1" dirty="0" err="1">
                <a:solidFill>
                  <a:schemeClr val="bg2">
                    <a:lumMod val="25000"/>
                  </a:schemeClr>
                </a:solidFill>
                <a:latin typeface="Oswald" charset="0"/>
              </a:rPr>
              <a:t>TẬP</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THỰC</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CHIẾN</a:t>
            </a:r>
            <a:r>
              <a:rPr lang="en-US" sz="1800" b="1" dirty="0">
                <a:solidFill>
                  <a:schemeClr val="bg2">
                    <a:lumMod val="25000"/>
                  </a:schemeClr>
                </a:solidFill>
                <a:latin typeface="Oswald" charset="0"/>
              </a:rPr>
              <a:t> AN </a:t>
            </a:r>
            <a:r>
              <a:rPr lang="en-US" sz="1800" b="1" dirty="0" err="1">
                <a:solidFill>
                  <a:schemeClr val="bg2">
                    <a:lumMod val="25000"/>
                  </a:schemeClr>
                </a:solidFill>
                <a:latin typeface="Oswald" charset="0"/>
              </a:rPr>
              <a:t>TOÀN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THÔNG</a:t>
            </a:r>
            <a:r>
              <a:rPr lang="en-US" sz="1800" b="1" dirty="0">
                <a:solidFill>
                  <a:schemeClr val="bg2">
                    <a:lumMod val="25000"/>
                  </a:schemeClr>
                </a:solidFill>
                <a:latin typeface="Oswald" charset="0"/>
              </a:rPr>
              <a:t> TIN</a:t>
            </a:r>
          </a:p>
        </p:txBody>
      </p:sp>
      <p:pic>
        <p:nvPicPr>
          <p:cNvPr id="6" name="Picture 5">
            <a:extLst>
              <a:ext uri="{FF2B5EF4-FFF2-40B4-BE49-F238E27FC236}">
                <a16:creationId xmlns:a16="http://schemas.microsoft.com/office/drawing/2014/main" id="{E7FFFFB8-18EF-64F2-1861-9C3FF37C53B8}"/>
              </a:ext>
            </a:extLst>
          </p:cNvPr>
          <p:cNvPicPr>
            <a:picLocks noChangeAspect="1"/>
          </p:cNvPicPr>
          <p:nvPr/>
        </p:nvPicPr>
        <p:blipFill>
          <a:blip r:embed="rId4"/>
          <a:stretch>
            <a:fillRect/>
          </a:stretch>
        </p:blipFill>
        <p:spPr>
          <a:xfrm>
            <a:off x="82697" y="2097982"/>
            <a:ext cx="3687356" cy="2973674"/>
          </a:xfrm>
          <a:prstGeom prst="rect">
            <a:avLst/>
          </a:prstGeom>
        </p:spPr>
      </p:pic>
      <p:sp>
        <p:nvSpPr>
          <p:cNvPr id="15" name="Text Placeholder 2">
            <a:extLst>
              <a:ext uri="{FF2B5EF4-FFF2-40B4-BE49-F238E27FC236}">
                <a16:creationId xmlns:a16="http://schemas.microsoft.com/office/drawing/2014/main" id="{BDD2C412-DCFA-9DF1-65D3-6970D99406DE}"/>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
        <p:nvSpPr>
          <p:cNvPr id="28" name="Google Shape;117;p3">
            <a:extLst>
              <a:ext uri="{FF2B5EF4-FFF2-40B4-BE49-F238E27FC236}">
                <a16:creationId xmlns:a16="http://schemas.microsoft.com/office/drawing/2014/main" id="{3D7A86F4-D603-2309-83C8-07CCFE97F95E}"/>
              </a:ext>
            </a:extLst>
          </p:cNvPr>
          <p:cNvSpPr txBox="1"/>
          <p:nvPr/>
        </p:nvSpPr>
        <p:spPr>
          <a:xfrm>
            <a:off x="4208317" y="1915801"/>
            <a:ext cx="2261016"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900"/>
              <a:buFont typeface="Arial"/>
              <a:buNone/>
            </a:pPr>
            <a:r>
              <a:rPr lang="en-US" sz="1400" b="1" i="0" u="none" strike="noStrike" cap="none" dirty="0" err="1">
                <a:solidFill>
                  <a:srgbClr val="FF0000"/>
                </a:solidFill>
                <a:latin typeface="Arial"/>
                <a:ea typeface="Arial"/>
                <a:cs typeface="Arial"/>
                <a:sym typeface="Arial"/>
              </a:rPr>
              <a:t>Gắn</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hoạt</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động</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diễn</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tập</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vào</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chính</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hệ</a:t>
            </a:r>
            <a:r>
              <a:rPr lang="en-US" sz="1400" b="1" i="0" u="none" strike="noStrike" cap="none" dirty="0">
                <a:solidFill>
                  <a:srgbClr val="FF0000"/>
                </a:solidFill>
                <a:latin typeface="Arial"/>
                <a:ea typeface="Arial"/>
                <a:cs typeface="Arial"/>
                <a:sym typeface="Arial"/>
              </a:rPr>
              <a:t> </a:t>
            </a:r>
            <a:r>
              <a:rPr lang="en-US" sz="1400" b="1" i="0" u="none" strike="noStrike" cap="none" dirty="0" err="1">
                <a:solidFill>
                  <a:srgbClr val="FF0000"/>
                </a:solidFill>
                <a:latin typeface="Arial"/>
                <a:ea typeface="Arial"/>
                <a:cs typeface="Arial"/>
                <a:sym typeface="Arial"/>
              </a:rPr>
              <a:t>thống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mà</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đội</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Ứng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cứu</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sự</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cố</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đang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có</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trách</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nhiệm</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bảo</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vệ</a:t>
            </a:r>
            <a:r>
              <a:rPr lang="en-US" sz="1400" b="0" i="0" u="none" strike="noStrike" cap="none" dirty="0">
                <a:solidFill>
                  <a:srgbClr val="3A3838"/>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9" name="Google Shape;119;p3">
            <a:extLst>
              <a:ext uri="{FF2B5EF4-FFF2-40B4-BE49-F238E27FC236}">
                <a16:creationId xmlns:a16="http://schemas.microsoft.com/office/drawing/2014/main" id="{573A0C36-93E2-19B3-59C9-684B7930C6F0}"/>
              </a:ext>
            </a:extLst>
          </p:cNvPr>
          <p:cNvSpPr/>
          <p:nvPr/>
        </p:nvSpPr>
        <p:spPr>
          <a:xfrm>
            <a:off x="6503624" y="2044695"/>
            <a:ext cx="2419790" cy="2418299"/>
          </a:xfrm>
          <a:prstGeom prst="ellipse">
            <a:avLst/>
          </a:prstGeom>
          <a:noFill/>
          <a:ln w="12700" cap="flat" cmpd="sng">
            <a:solidFill>
              <a:srgbClr val="CE081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 name="Google Shape;120;p3">
            <a:extLst>
              <a:ext uri="{FF2B5EF4-FFF2-40B4-BE49-F238E27FC236}">
                <a16:creationId xmlns:a16="http://schemas.microsoft.com/office/drawing/2014/main" id="{AE677D5C-4E2D-26E0-B595-CCCD0A636B9A}"/>
              </a:ext>
            </a:extLst>
          </p:cNvPr>
          <p:cNvPicPr preferRelativeResize="0"/>
          <p:nvPr/>
        </p:nvPicPr>
        <p:blipFill rotWithShape="1">
          <a:blip r:embed="rId5">
            <a:alphaModFix/>
          </a:blip>
          <a:srcRect/>
          <a:stretch/>
        </p:blipFill>
        <p:spPr>
          <a:xfrm>
            <a:off x="7352301" y="1742047"/>
            <a:ext cx="549744" cy="600124"/>
          </a:xfrm>
          <a:prstGeom prst="rect">
            <a:avLst/>
          </a:prstGeom>
          <a:noFill/>
          <a:ln>
            <a:noFill/>
          </a:ln>
        </p:spPr>
      </p:pic>
      <p:pic>
        <p:nvPicPr>
          <p:cNvPr id="31" name="Google Shape;121;p3">
            <a:extLst>
              <a:ext uri="{FF2B5EF4-FFF2-40B4-BE49-F238E27FC236}">
                <a16:creationId xmlns:a16="http://schemas.microsoft.com/office/drawing/2014/main" id="{C0FAA6CB-D35F-6D96-2013-02AC47A8DDEF}"/>
              </a:ext>
            </a:extLst>
          </p:cNvPr>
          <p:cNvPicPr preferRelativeResize="0"/>
          <p:nvPr/>
        </p:nvPicPr>
        <p:blipFill rotWithShape="1">
          <a:blip r:embed="rId6">
            <a:alphaModFix/>
          </a:blip>
          <a:srcRect/>
          <a:stretch/>
        </p:blipFill>
        <p:spPr>
          <a:xfrm rot="9379312">
            <a:off x="6212293" y="3276666"/>
            <a:ext cx="589849" cy="545969"/>
          </a:xfrm>
          <a:prstGeom prst="rect">
            <a:avLst/>
          </a:prstGeom>
          <a:noFill/>
          <a:ln>
            <a:noFill/>
          </a:ln>
        </p:spPr>
      </p:pic>
      <p:pic>
        <p:nvPicPr>
          <p:cNvPr id="32" name="Google Shape;122;p3">
            <a:extLst>
              <a:ext uri="{FF2B5EF4-FFF2-40B4-BE49-F238E27FC236}">
                <a16:creationId xmlns:a16="http://schemas.microsoft.com/office/drawing/2014/main" id="{7345EEBB-91B3-BE1A-ABF3-ED24A62BE43E}"/>
              </a:ext>
            </a:extLst>
          </p:cNvPr>
          <p:cNvPicPr preferRelativeResize="0"/>
          <p:nvPr/>
        </p:nvPicPr>
        <p:blipFill rotWithShape="1">
          <a:blip r:embed="rId7">
            <a:alphaModFix/>
          </a:blip>
          <a:srcRect/>
          <a:stretch/>
        </p:blipFill>
        <p:spPr>
          <a:xfrm>
            <a:off x="8598476" y="3193249"/>
            <a:ext cx="729919" cy="600124"/>
          </a:xfrm>
          <a:prstGeom prst="rect">
            <a:avLst/>
          </a:prstGeom>
          <a:noFill/>
          <a:ln>
            <a:noFill/>
          </a:ln>
        </p:spPr>
      </p:pic>
      <p:sp>
        <p:nvSpPr>
          <p:cNvPr id="33" name="Google Shape;123;p3">
            <a:extLst>
              <a:ext uri="{FF2B5EF4-FFF2-40B4-BE49-F238E27FC236}">
                <a16:creationId xmlns:a16="http://schemas.microsoft.com/office/drawing/2014/main" id="{DB1059B9-5A93-57DB-64D7-645FC1199F70}"/>
              </a:ext>
            </a:extLst>
          </p:cNvPr>
          <p:cNvSpPr txBox="1"/>
          <p:nvPr/>
        </p:nvSpPr>
        <p:spPr>
          <a:xfrm>
            <a:off x="7624461" y="1761933"/>
            <a:ext cx="148368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chemeClr val="dk1"/>
                </a:solidFill>
                <a:latin typeface="Arial"/>
                <a:ea typeface="Arial"/>
                <a:cs typeface="Arial"/>
                <a:sym typeface="Arial"/>
              </a:rPr>
              <a:t>Con </a:t>
            </a:r>
            <a:r>
              <a:rPr lang="en-US" sz="1400" b="1" i="0" u="none" strike="noStrike" cap="none" dirty="0" err="1">
                <a:solidFill>
                  <a:schemeClr val="dk1"/>
                </a:solidFill>
                <a:latin typeface="Arial"/>
                <a:ea typeface="Arial"/>
                <a:cs typeface="Arial"/>
                <a:sym typeface="Arial"/>
              </a:rPr>
              <a:t>người</a:t>
            </a:r>
            <a:endParaRPr sz="1400" b="1" i="0" u="none" strike="noStrike" cap="none" dirty="0">
              <a:solidFill>
                <a:schemeClr val="dk1"/>
              </a:solidFill>
              <a:latin typeface="Arial"/>
              <a:ea typeface="Arial"/>
              <a:cs typeface="Arial"/>
              <a:sym typeface="Arial"/>
            </a:endParaRPr>
          </a:p>
        </p:txBody>
      </p:sp>
      <p:sp>
        <p:nvSpPr>
          <p:cNvPr id="34" name="Google Shape;124;p3">
            <a:extLst>
              <a:ext uri="{FF2B5EF4-FFF2-40B4-BE49-F238E27FC236}">
                <a16:creationId xmlns:a16="http://schemas.microsoft.com/office/drawing/2014/main" id="{6645693B-90D8-B454-CCB3-FB6255D592C9}"/>
              </a:ext>
            </a:extLst>
          </p:cNvPr>
          <p:cNvSpPr txBox="1"/>
          <p:nvPr/>
        </p:nvSpPr>
        <p:spPr>
          <a:xfrm>
            <a:off x="5061941" y="3311355"/>
            <a:ext cx="148368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err="1">
                <a:solidFill>
                  <a:schemeClr val="dk1"/>
                </a:solidFill>
                <a:latin typeface="Arial"/>
                <a:ea typeface="Arial"/>
                <a:cs typeface="Arial"/>
                <a:sym typeface="Arial"/>
              </a:rPr>
              <a:t>Quy</a:t>
            </a:r>
            <a:r>
              <a:rPr lang="en-US" sz="1400" b="1" i="0" u="none" strike="noStrike" cap="none" dirty="0">
                <a:solidFill>
                  <a:schemeClr val="dk1"/>
                </a:solidFill>
                <a:latin typeface="Arial"/>
                <a:ea typeface="Arial"/>
                <a:cs typeface="Arial"/>
                <a:sym typeface="Arial"/>
              </a:rPr>
              <a:t> </a:t>
            </a:r>
            <a:r>
              <a:rPr lang="en-US" sz="1400" b="1" i="0" u="none" strike="noStrike" cap="none" dirty="0" err="1">
                <a:solidFill>
                  <a:schemeClr val="dk1"/>
                </a:solidFill>
                <a:latin typeface="Arial"/>
                <a:ea typeface="Arial"/>
                <a:cs typeface="Arial"/>
                <a:sym typeface="Arial"/>
              </a:rPr>
              <a:t>trình</a:t>
            </a:r>
            <a:endParaRPr sz="1400" b="1" i="0" u="none" strike="noStrike" cap="none" dirty="0">
              <a:solidFill>
                <a:schemeClr val="dk1"/>
              </a:solidFill>
              <a:latin typeface="Arial"/>
              <a:ea typeface="Arial"/>
              <a:cs typeface="Arial"/>
              <a:sym typeface="Arial"/>
            </a:endParaRPr>
          </a:p>
        </p:txBody>
      </p:sp>
      <p:sp>
        <p:nvSpPr>
          <p:cNvPr id="35" name="Google Shape;125;p3">
            <a:extLst>
              <a:ext uri="{FF2B5EF4-FFF2-40B4-BE49-F238E27FC236}">
                <a16:creationId xmlns:a16="http://schemas.microsoft.com/office/drawing/2014/main" id="{9BDD3A0C-E4DE-9971-0214-DB4F07C4F943}"/>
              </a:ext>
            </a:extLst>
          </p:cNvPr>
          <p:cNvSpPr txBox="1"/>
          <p:nvPr/>
        </p:nvSpPr>
        <p:spPr>
          <a:xfrm>
            <a:off x="8736461" y="3870897"/>
            <a:ext cx="148368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err="1">
                <a:solidFill>
                  <a:schemeClr val="dk1"/>
                </a:solidFill>
                <a:latin typeface="Arial"/>
                <a:ea typeface="Arial"/>
                <a:cs typeface="Arial"/>
                <a:sym typeface="Arial"/>
              </a:rPr>
              <a:t>Công</a:t>
            </a:r>
            <a:r>
              <a:rPr lang="en-US" sz="1400" b="1" i="0" u="none" strike="noStrike" cap="none" dirty="0">
                <a:solidFill>
                  <a:schemeClr val="dk1"/>
                </a:solidFill>
                <a:latin typeface="Arial"/>
                <a:ea typeface="Arial"/>
                <a:cs typeface="Arial"/>
                <a:sym typeface="Arial"/>
              </a:rPr>
              <a:t> </a:t>
            </a:r>
            <a:r>
              <a:rPr lang="en-US" sz="1400" b="1" i="0" u="none" strike="noStrike" cap="none" dirty="0" err="1">
                <a:solidFill>
                  <a:schemeClr val="dk1"/>
                </a:solidFill>
                <a:latin typeface="Arial"/>
                <a:ea typeface="Arial"/>
                <a:cs typeface="Arial"/>
                <a:sym typeface="Arial"/>
              </a:rPr>
              <a:t>nghệ</a:t>
            </a:r>
            <a:endParaRPr sz="1100" b="0" i="0" u="none" strike="noStrike" cap="none" dirty="0">
              <a:solidFill>
                <a:srgbClr val="000000"/>
              </a:solidFill>
              <a:latin typeface="Arial"/>
              <a:ea typeface="Arial"/>
              <a:cs typeface="Arial"/>
              <a:sym typeface="Arial"/>
            </a:endParaRPr>
          </a:p>
        </p:txBody>
      </p:sp>
      <p:sp>
        <p:nvSpPr>
          <p:cNvPr id="36" name="Google Shape;126;p3">
            <a:extLst>
              <a:ext uri="{FF2B5EF4-FFF2-40B4-BE49-F238E27FC236}">
                <a16:creationId xmlns:a16="http://schemas.microsoft.com/office/drawing/2014/main" id="{4D4CFE96-847D-35EE-D16E-D9BA0CCEABB6}"/>
              </a:ext>
            </a:extLst>
          </p:cNvPr>
          <p:cNvSpPr txBox="1"/>
          <p:nvPr/>
        </p:nvSpPr>
        <p:spPr>
          <a:xfrm>
            <a:off x="6593386" y="2943764"/>
            <a:ext cx="2111689"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dirty="0">
                <a:solidFill>
                  <a:schemeClr val="accent6"/>
                </a:solidFill>
                <a:latin typeface="Arial"/>
                <a:ea typeface="Arial"/>
                <a:cs typeface="Arial"/>
                <a:sym typeface="Arial"/>
              </a:rPr>
              <a:t>Con </a:t>
            </a:r>
            <a:r>
              <a:rPr lang="en-US" sz="1100" b="0" i="0" u="none" strike="noStrike" cap="none" dirty="0" err="1">
                <a:solidFill>
                  <a:schemeClr val="accent6"/>
                </a:solidFill>
                <a:latin typeface="Arial"/>
                <a:ea typeface="Arial"/>
                <a:cs typeface="Arial"/>
                <a:sym typeface="Arial"/>
              </a:rPr>
              <a:t>người</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Quy</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trình</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Công</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nghệ</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cùng</a:t>
            </a:r>
            <a:r>
              <a:rPr lang="en-US" sz="1100" b="0" i="0" u="none" strike="noStrike" cap="none" dirty="0">
                <a:solidFill>
                  <a:schemeClr val="accent6"/>
                </a:solidFill>
                <a:latin typeface="Arial"/>
                <a:ea typeface="Arial"/>
                <a:cs typeface="Arial"/>
                <a:sym typeface="Arial"/>
              </a:rPr>
              <a:t> ở </a:t>
            </a:r>
            <a:r>
              <a:rPr lang="en-US" sz="1100" b="0" i="0" u="none" strike="noStrike" cap="none" dirty="0" err="1">
                <a:solidFill>
                  <a:schemeClr val="accent6"/>
                </a:solidFill>
                <a:latin typeface="Arial"/>
                <a:ea typeface="Arial"/>
                <a:cs typeface="Arial"/>
                <a:sym typeface="Arial"/>
              </a:rPr>
              <a:t>chung</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trạng</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thái</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trực</a:t>
            </a:r>
            <a:r>
              <a:rPr lang="en-US" sz="1100" b="0" i="0" u="none" strike="noStrike" cap="none" dirty="0">
                <a:solidFill>
                  <a:schemeClr val="accent6"/>
                </a:solidFill>
                <a:latin typeface="Arial"/>
                <a:ea typeface="Arial"/>
                <a:cs typeface="Arial"/>
                <a:sym typeface="Arial"/>
              </a:rPr>
              <a:t> </a:t>
            </a:r>
            <a:r>
              <a:rPr lang="en-US" sz="1100" b="0" i="0" u="none" strike="noStrike" cap="none" dirty="0" err="1">
                <a:solidFill>
                  <a:schemeClr val="accent6"/>
                </a:solidFill>
                <a:latin typeface="Arial"/>
                <a:ea typeface="Arial"/>
                <a:cs typeface="Arial"/>
                <a:sym typeface="Arial"/>
              </a:rPr>
              <a:t>chiến</a:t>
            </a:r>
            <a:r>
              <a:rPr lang="en-US" sz="1100" b="0" i="0" u="none" strike="noStrike" cap="none" dirty="0">
                <a:solidFill>
                  <a:schemeClr val="accent6"/>
                </a:solidFill>
                <a:latin typeface="Arial"/>
                <a:ea typeface="Arial"/>
                <a:cs typeface="Arial"/>
                <a:sym typeface="Arial"/>
              </a:rPr>
              <a:t>”</a:t>
            </a:r>
            <a:endParaRPr sz="1000" b="0" i="0" u="none" strike="noStrike" cap="none" dirty="0">
              <a:solidFill>
                <a:srgbClr val="000000"/>
              </a:solidFill>
              <a:latin typeface="Arial"/>
              <a:ea typeface="Arial"/>
              <a:cs typeface="Arial"/>
              <a:sym typeface="Arial"/>
            </a:endParaRPr>
          </a:p>
        </p:txBody>
      </p:sp>
      <p:sp>
        <p:nvSpPr>
          <p:cNvPr id="39" name="Google Shape;127;p3">
            <a:extLst>
              <a:ext uri="{FF2B5EF4-FFF2-40B4-BE49-F238E27FC236}">
                <a16:creationId xmlns:a16="http://schemas.microsoft.com/office/drawing/2014/main" id="{92BEA3AC-9698-CF0F-BC9E-DB266667AD45}"/>
              </a:ext>
            </a:extLst>
          </p:cNvPr>
          <p:cNvSpPr txBox="1"/>
          <p:nvPr/>
        </p:nvSpPr>
        <p:spPr>
          <a:xfrm>
            <a:off x="9519485" y="1629070"/>
            <a:ext cx="2438274" cy="23544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400" dirty="0" err="1">
                <a:solidFill>
                  <a:srgbClr val="3A3838"/>
                </a:solidFill>
                <a:latin typeface="Arial"/>
                <a:ea typeface="Arial"/>
                <a:cs typeface="Arial"/>
                <a:sym typeface="Arial"/>
              </a:rPr>
              <a:t>C</a:t>
            </a:r>
            <a:r>
              <a:rPr lang="en-US" sz="1400" b="0" i="0" u="none" strike="noStrike" cap="none" dirty="0" err="1">
                <a:solidFill>
                  <a:srgbClr val="3A3838"/>
                </a:solidFill>
                <a:latin typeface="Arial"/>
                <a:ea typeface="Arial"/>
                <a:cs typeface="Arial"/>
                <a:sym typeface="Arial"/>
              </a:rPr>
              <a:t>ác</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tổ</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chức</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đánh</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giá</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được</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khả</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năng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ứng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phó</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trong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trạng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thái</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đang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bị</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tấn</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công</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xác</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định</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các</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điểm</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yếu</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đang</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tồn</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tại</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liên</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quan</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đến</a:t>
            </a:r>
            <a:r>
              <a:rPr lang="en-US" sz="1400" b="1" dirty="0">
                <a:solidFill>
                  <a:srgbClr val="FF0000"/>
                </a:solidFill>
                <a:latin typeface="Arial"/>
                <a:cs typeface="Arial"/>
                <a:sym typeface="Arial"/>
              </a:rPr>
              <a:t> con </a:t>
            </a:r>
            <a:r>
              <a:rPr lang="en-US" sz="1400" b="1" dirty="0" err="1">
                <a:solidFill>
                  <a:srgbClr val="FF0000"/>
                </a:solidFill>
                <a:latin typeface="Arial"/>
                <a:cs typeface="Arial"/>
                <a:sym typeface="Arial"/>
              </a:rPr>
              <a:t>người</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quy</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trình</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công</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nghệ</a:t>
            </a:r>
            <a:r>
              <a:rPr lang="en-US" sz="1400" b="1" dirty="0">
                <a:solidFill>
                  <a:srgbClr val="FF0000"/>
                </a:solidFill>
                <a:latin typeface="Arial"/>
                <a:cs typeface="Arial"/>
                <a:sym typeface="Arial"/>
              </a:rPr>
              <a:t> </a:t>
            </a:r>
            <a:r>
              <a:rPr lang="en-US" sz="1400" b="0" i="0" u="none" strike="noStrike" cap="none" dirty="0" err="1">
                <a:solidFill>
                  <a:srgbClr val="3A3838"/>
                </a:solidFill>
                <a:latin typeface="Arial"/>
                <a:ea typeface="Arial"/>
                <a:cs typeface="Arial"/>
                <a:sym typeface="Arial"/>
              </a:rPr>
              <a:t>để</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cải</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thiện</a:t>
            </a:r>
            <a:r>
              <a:rPr lang="en-US" sz="1400" b="0" i="0" u="none" strike="noStrike" cap="none" dirty="0">
                <a:solidFill>
                  <a:srgbClr val="3A3838"/>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0" name="Google Shape;128;p3">
            <a:extLst>
              <a:ext uri="{FF2B5EF4-FFF2-40B4-BE49-F238E27FC236}">
                <a16:creationId xmlns:a16="http://schemas.microsoft.com/office/drawing/2014/main" id="{B6F71ADB-A5EF-9D09-71E6-3ACC2024C801}"/>
              </a:ext>
            </a:extLst>
          </p:cNvPr>
          <p:cNvSpPr txBox="1"/>
          <p:nvPr/>
        </p:nvSpPr>
        <p:spPr>
          <a:xfrm>
            <a:off x="5061941" y="4405786"/>
            <a:ext cx="6061329" cy="10617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400" b="0" i="0" u="none" strike="noStrike" cap="none" dirty="0" err="1">
                <a:solidFill>
                  <a:srgbClr val="3A3838"/>
                </a:solidFill>
                <a:latin typeface="Arial"/>
                <a:ea typeface="Arial"/>
                <a:cs typeface="Arial"/>
                <a:sym typeface="Arial"/>
              </a:rPr>
              <a:t>Chuyển</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từ</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diễn</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tập</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theo</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kịch</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bản</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sẵn</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có</a:t>
            </a:r>
            <a:r>
              <a:rPr lang="en-US" sz="1400" b="0" i="0" u="none" strike="noStrike" cap="none" dirty="0">
                <a:solidFill>
                  <a:srgbClr val="3A3838"/>
                </a:solidFill>
                <a:latin typeface="Arial"/>
                <a:ea typeface="Arial"/>
                <a:cs typeface="Arial"/>
                <a:sym typeface="Arial"/>
              </a:rPr>
              <a:t> sang </a:t>
            </a:r>
            <a:r>
              <a:rPr lang="en-US" sz="1400" b="1" dirty="0" err="1">
                <a:solidFill>
                  <a:srgbClr val="FF0000"/>
                </a:solidFill>
                <a:latin typeface="Arial"/>
                <a:cs typeface="Arial"/>
                <a:sym typeface="Arial"/>
              </a:rPr>
              <a:t>tấn</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công</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với</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nhiều</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chiến</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thuật</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linh</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hoạt</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trong</a:t>
            </a:r>
            <a:r>
              <a:rPr lang="en-US" sz="1400" b="0" i="0" u="none" strike="noStrike" cap="none" dirty="0">
                <a:solidFill>
                  <a:srgbClr val="3A3838"/>
                </a:solidFill>
                <a:latin typeface="Arial"/>
                <a:ea typeface="Arial"/>
                <a:cs typeface="Arial"/>
                <a:sym typeface="Arial"/>
              </a:rPr>
              <a:t> </a:t>
            </a:r>
            <a:r>
              <a:rPr lang="en-US" sz="1400" b="1" dirty="0" err="1">
                <a:solidFill>
                  <a:srgbClr val="FF0000"/>
                </a:solidFill>
                <a:latin typeface="Arial"/>
                <a:cs typeface="Arial"/>
                <a:sym typeface="Arial"/>
              </a:rPr>
              <a:t>thời</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gian</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kéo</a:t>
            </a:r>
            <a:r>
              <a:rPr lang="en-US" sz="1400" b="1" dirty="0">
                <a:solidFill>
                  <a:srgbClr val="FF0000"/>
                </a:solidFill>
                <a:latin typeface="Arial"/>
                <a:cs typeface="Arial"/>
                <a:sym typeface="Arial"/>
              </a:rPr>
              <a:t> </a:t>
            </a:r>
            <a:r>
              <a:rPr lang="en-US" sz="1400" b="1" dirty="0" err="1">
                <a:solidFill>
                  <a:srgbClr val="FF0000"/>
                </a:solidFill>
                <a:latin typeface="Arial"/>
                <a:cs typeface="Arial"/>
                <a:sym typeface="Arial"/>
              </a:rPr>
              <a:t>dài</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và</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đặt</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toàn</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bộ</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hệ</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thống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của</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tổ</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chức</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trong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trạng</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thái</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bất</a:t>
            </a:r>
            <a:r>
              <a:rPr lang="en-US" sz="1400" b="0" i="0" u="none" strike="noStrike" cap="none" dirty="0">
                <a:solidFill>
                  <a:srgbClr val="3A3838"/>
                </a:solidFill>
                <a:latin typeface="Arial"/>
                <a:ea typeface="Arial"/>
                <a:cs typeface="Arial"/>
                <a:sym typeface="Arial"/>
              </a:rPr>
              <a:t> </a:t>
            </a:r>
            <a:r>
              <a:rPr lang="en-US" sz="1400" b="0" i="0" u="none" strike="noStrike" cap="none" dirty="0" err="1">
                <a:solidFill>
                  <a:srgbClr val="3A3838"/>
                </a:solidFill>
                <a:latin typeface="Arial"/>
                <a:ea typeface="Arial"/>
                <a:cs typeface="Arial"/>
                <a:sym typeface="Arial"/>
              </a:rPr>
              <a:t>ngờ</a:t>
            </a:r>
            <a:r>
              <a:rPr lang="en-US" sz="1400" b="0" i="0" u="none" strike="noStrike" cap="none" dirty="0">
                <a:solidFill>
                  <a:srgbClr val="3A3838"/>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1" name="TextBox 40">
            <a:extLst>
              <a:ext uri="{FF2B5EF4-FFF2-40B4-BE49-F238E27FC236}">
                <a16:creationId xmlns:a16="http://schemas.microsoft.com/office/drawing/2014/main" id="{0D772304-970A-6E33-9871-2CB2AC6CDF94}"/>
              </a:ext>
            </a:extLst>
          </p:cNvPr>
          <p:cNvSpPr txBox="1"/>
          <p:nvPr/>
        </p:nvSpPr>
        <p:spPr>
          <a:xfrm>
            <a:off x="4263493" y="1203568"/>
            <a:ext cx="7565091" cy="369332"/>
          </a:xfrm>
          <a:prstGeom prst="rect">
            <a:avLst/>
          </a:prstGeom>
          <a:noFill/>
        </p:spPr>
        <p:txBody>
          <a:bodyPr wrap="square">
            <a:spAutoFit/>
          </a:bodyPr>
          <a:lstStyle/>
          <a:p>
            <a:pPr>
              <a:spcBef>
                <a:spcPts val="300"/>
              </a:spcBef>
              <a:spcAft>
                <a:spcPts val="300"/>
              </a:spcAft>
            </a:pPr>
            <a:r>
              <a:rPr lang="en-US" b="1" dirty="0" err="1">
                <a:latin typeface="Arial" panose="020B0604020202020204" pitchFamily="34" charset="0"/>
                <a:cs typeface="Arial" panose="020B0604020202020204" pitchFamily="34" charset="0"/>
              </a:rPr>
              <a:t>Chỉ</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thị</a:t>
            </a:r>
            <a:r>
              <a:rPr lang="en-US" b="1" dirty="0">
                <a:latin typeface="Arial" panose="020B0604020202020204" pitchFamily="34" charset="0"/>
                <a:cs typeface="Arial" panose="020B0604020202020204" pitchFamily="34" charset="0"/>
              </a:rPr>
              <a:t> 60/CT-BTTTT (2021) </a:t>
            </a:r>
            <a:r>
              <a:rPr lang="en-US" b="1" dirty="0" err="1">
                <a:latin typeface="Arial" panose="020B0604020202020204" pitchFamily="34" charset="0"/>
                <a:cs typeface="Arial" panose="020B0604020202020204" pitchFamily="34" charset="0"/>
              </a:rPr>
              <a:t>về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diễn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tập</a:t>
            </a:r>
            <a:r>
              <a:rPr lang="en-US" b="1" dirty="0">
                <a:latin typeface="Arial" panose="020B0604020202020204" pitchFamily="34" charset="0"/>
                <a:cs typeface="Arial" panose="020B0604020202020204" pitchFamily="34" charset="0"/>
              </a:rPr>
              <a:t> ATTT </a:t>
            </a: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chiến</a:t>
            </a:r>
            <a:endParaRPr lang="en-VN" b="1" dirty="0">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AAEDD18A-6341-86CB-7B2D-01A4522EABDA}"/>
              </a:ext>
            </a:extLst>
          </p:cNvPr>
          <p:cNvGraphicFramePr>
            <a:graphicFrameLocks noGrp="1"/>
          </p:cNvGraphicFramePr>
          <p:nvPr>
            <p:extLst>
              <p:ext uri="{D42A27DB-BD31-4B8C-83A1-F6EECF244321}">
                <p14:modId xmlns:p14="http://schemas.microsoft.com/office/powerpoint/2010/main" val="36008479"/>
              </p:ext>
            </p:extLst>
          </p:nvPr>
        </p:nvGraphicFramePr>
        <p:xfrm>
          <a:off x="5190935" y="5410367"/>
          <a:ext cx="5335740" cy="1232437"/>
        </p:xfrm>
        <a:graphic>
          <a:graphicData uri="http://schemas.openxmlformats.org/drawingml/2006/table">
            <a:tbl>
              <a:tblPr firstRow="1" bandRow="1">
                <a:tableStyleId>{5C22544A-7EE6-4342-B048-85BDC9FD1C3A}</a:tableStyleId>
              </a:tblPr>
              <a:tblGrid>
                <a:gridCol w="2632055">
                  <a:extLst>
                    <a:ext uri="{9D8B030D-6E8A-4147-A177-3AD203B41FA5}">
                      <a16:colId xmlns:a16="http://schemas.microsoft.com/office/drawing/2014/main" val="3988578592"/>
                    </a:ext>
                  </a:extLst>
                </a:gridCol>
                <a:gridCol w="2703685">
                  <a:extLst>
                    <a:ext uri="{9D8B030D-6E8A-4147-A177-3AD203B41FA5}">
                      <a16:colId xmlns:a16="http://schemas.microsoft.com/office/drawing/2014/main" val="1459465361"/>
                    </a:ext>
                  </a:extLst>
                </a:gridCol>
              </a:tblGrid>
              <a:tr h="240626">
                <a:tc>
                  <a:txBody>
                    <a:bodyPr/>
                    <a:lstStyle/>
                    <a:p>
                      <a:pPr algn="ctr"/>
                      <a:r>
                        <a:rPr lang="en-US" sz="1050" dirty="0" err="1"/>
                        <a:t>Đánh</a:t>
                      </a:r>
                      <a:r>
                        <a:rPr lang="en-US" sz="1050" dirty="0"/>
                        <a:t> </a:t>
                      </a:r>
                      <a:r>
                        <a:rPr lang="en-US" sz="1050" dirty="0" err="1"/>
                        <a:t>giá</a:t>
                      </a:r>
                      <a:r>
                        <a:rPr lang="en-US" sz="1050" dirty="0"/>
                        <a:t> </a:t>
                      </a:r>
                      <a:r>
                        <a:rPr lang="en-US" sz="1050" dirty="0" err="1"/>
                        <a:t>Đội</a:t>
                      </a:r>
                      <a:r>
                        <a:rPr lang="en-US" sz="1050" dirty="0"/>
                        <a:t> </a:t>
                      </a:r>
                      <a:r>
                        <a:rPr lang="en-US" sz="1050" dirty="0" err="1"/>
                        <a:t>tấn</a:t>
                      </a:r>
                      <a:r>
                        <a:rPr lang="en-US" sz="1050" dirty="0"/>
                        <a:t> </a:t>
                      </a:r>
                      <a:r>
                        <a:rPr lang="en-US" sz="1050" dirty="0" err="1"/>
                        <a:t>công</a:t>
                      </a:r>
                      <a:endParaRPr lang="en-US" sz="1050" dirty="0"/>
                    </a:p>
                  </a:txBody>
                  <a:tcPr/>
                </a:tc>
                <a:tc>
                  <a:txBody>
                    <a:bodyPr/>
                    <a:lstStyle/>
                    <a:p>
                      <a:pPr algn="ctr"/>
                      <a:r>
                        <a:rPr lang="en-US" sz="1050" dirty="0" err="1"/>
                        <a:t>Đánh</a:t>
                      </a:r>
                      <a:r>
                        <a:rPr lang="en-US" sz="1050" dirty="0"/>
                        <a:t> </a:t>
                      </a:r>
                      <a:r>
                        <a:rPr lang="en-US" sz="1050" dirty="0" err="1"/>
                        <a:t>giá</a:t>
                      </a:r>
                      <a:r>
                        <a:rPr lang="en-US" sz="1050" dirty="0"/>
                        <a:t> </a:t>
                      </a:r>
                      <a:r>
                        <a:rPr lang="en-US" sz="1050" dirty="0" err="1"/>
                        <a:t>Đội</a:t>
                      </a:r>
                      <a:r>
                        <a:rPr lang="en-US" sz="1050" dirty="0"/>
                        <a:t> </a:t>
                      </a:r>
                      <a:r>
                        <a:rPr lang="en-US" sz="1050" dirty="0" err="1"/>
                        <a:t>phòng</a:t>
                      </a:r>
                      <a:r>
                        <a:rPr lang="en-US" sz="1050" dirty="0"/>
                        <a:t> </a:t>
                      </a:r>
                      <a:r>
                        <a:rPr lang="en-US" sz="1050" dirty="0" err="1"/>
                        <a:t>thủ</a:t>
                      </a:r>
                      <a:endParaRPr lang="en-US" sz="1050" dirty="0"/>
                    </a:p>
                  </a:txBody>
                  <a:tcPr/>
                </a:tc>
                <a:extLst>
                  <a:ext uri="{0D108BD9-81ED-4DB2-BD59-A6C34878D82A}">
                    <a16:rowId xmlns:a16="http://schemas.microsoft.com/office/drawing/2014/main" val="1947582139"/>
                  </a:ext>
                </a:extLst>
              </a:tr>
              <a:tr h="393751">
                <a:tc>
                  <a:txBody>
                    <a:bodyPr/>
                    <a:lstStyle/>
                    <a:p>
                      <a:pPr algn="l"/>
                      <a:r>
                        <a:rPr lang="en-US" sz="1050" b="0" kern="1200" dirty="0" err="1">
                          <a:solidFill>
                            <a:schemeClr val="dk1"/>
                          </a:solidFill>
                          <a:effectLst/>
                          <a:latin typeface="+mn-lt"/>
                          <a:ea typeface="+mn-ea"/>
                          <a:cs typeface="+mn-cs"/>
                        </a:rPr>
                        <a:t>Số</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lượng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và</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mức</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độ</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nghiêm</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trọng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của</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lỗ</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hổng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điểm</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yếu</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phát</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hiện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được</a:t>
                      </a:r>
                      <a:r>
                        <a:rPr lang="en-US" sz="1050" b="0" kern="1200" dirty="0">
                          <a:solidFill>
                            <a:schemeClr val="dk1"/>
                          </a:solidFill>
                          <a:effectLst/>
                          <a:latin typeface="+mn-lt"/>
                          <a:ea typeface="+mn-ea"/>
                          <a:cs typeface="+mn-cs"/>
                        </a:rPr>
                        <a:t> </a:t>
                      </a:r>
                      <a:endParaRPr lang="en-US" sz="1050" b="0" dirty="0"/>
                    </a:p>
                  </a:txBody>
                  <a:tcPr/>
                </a:tc>
                <a:tc>
                  <a:txBody>
                    <a:bodyPr/>
                    <a:lstStyle/>
                    <a:p>
                      <a:pPr algn="l"/>
                      <a:r>
                        <a:rPr lang="en-US" sz="1050" b="0" kern="1200" dirty="0" err="1">
                          <a:solidFill>
                            <a:schemeClr val="dk1"/>
                          </a:solidFill>
                          <a:effectLst/>
                          <a:latin typeface="+mn-lt"/>
                          <a:ea typeface="+mn-ea"/>
                          <a:cs typeface="+mn-cs"/>
                        </a:rPr>
                        <a:t>Đánh</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giá</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hiện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trạng</a:t>
                      </a:r>
                      <a:r>
                        <a:rPr lang="en-US" sz="1050" b="0" kern="1200" dirty="0">
                          <a:solidFill>
                            <a:schemeClr val="dk1"/>
                          </a:solidFill>
                          <a:effectLst/>
                          <a:latin typeface="+mn-lt"/>
                          <a:ea typeface="+mn-ea"/>
                          <a:cs typeface="+mn-cs"/>
                        </a:rPr>
                        <a:t> </a:t>
                      </a:r>
                      <a:endParaRPr lang="en-US" sz="1050" b="0" dirty="0"/>
                    </a:p>
                  </a:txBody>
                  <a:tcPr/>
                </a:tc>
                <a:extLst>
                  <a:ext uri="{0D108BD9-81ED-4DB2-BD59-A6C34878D82A}">
                    <a16:rowId xmlns:a16="http://schemas.microsoft.com/office/drawing/2014/main" val="2302274548"/>
                  </a:ext>
                </a:extLst>
              </a:tr>
              <a:tr h="240626">
                <a:tc>
                  <a:txBody>
                    <a:bodyPr/>
                    <a:lstStyle/>
                    <a:p>
                      <a:pPr algn="l"/>
                      <a:r>
                        <a:rPr lang="en-US" sz="1050" b="0" kern="1200" dirty="0" err="1">
                          <a:solidFill>
                            <a:schemeClr val="dk1"/>
                          </a:solidFill>
                          <a:effectLst/>
                          <a:latin typeface="+mn-lt"/>
                          <a:ea typeface="+mn-ea"/>
                          <a:cs typeface="+mn-cs"/>
                        </a:rPr>
                        <a:t>Mức</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độ</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phức</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tạp</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của</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kỹ</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thuật</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tấn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công</a:t>
                      </a:r>
                      <a:r>
                        <a:rPr lang="en-US" sz="1050" b="0" kern="1200" dirty="0">
                          <a:solidFill>
                            <a:schemeClr val="dk1"/>
                          </a:solidFill>
                          <a:effectLst/>
                          <a:latin typeface="+mn-lt"/>
                          <a:ea typeface="+mn-ea"/>
                          <a:cs typeface="+mn-cs"/>
                        </a:rPr>
                        <a:t> </a:t>
                      </a:r>
                      <a:endParaRPr lang="en-US" sz="1050" b="0" dirty="0"/>
                    </a:p>
                  </a:txBody>
                  <a:tcPr/>
                </a:tc>
                <a:tc>
                  <a:txBody>
                    <a:bodyPr/>
                    <a:lstStyle/>
                    <a:p>
                      <a:pPr algn="l"/>
                      <a:r>
                        <a:rPr lang="en-US" sz="1050" b="0" kern="1200" dirty="0" err="1">
                          <a:solidFill>
                            <a:schemeClr val="dk1"/>
                          </a:solidFill>
                          <a:effectLst/>
                          <a:latin typeface="+mn-lt"/>
                          <a:ea typeface="+mn-ea"/>
                          <a:cs typeface="+mn-cs"/>
                        </a:rPr>
                        <a:t>Năng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lực</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phát</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hiện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tấn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công</a:t>
                      </a:r>
                      <a:r>
                        <a:rPr lang="en-US" sz="1050" b="0" kern="1200" dirty="0">
                          <a:solidFill>
                            <a:schemeClr val="dk1"/>
                          </a:solidFill>
                          <a:effectLst/>
                          <a:latin typeface="+mn-lt"/>
                          <a:ea typeface="+mn-ea"/>
                          <a:cs typeface="+mn-cs"/>
                        </a:rPr>
                        <a:t> </a:t>
                      </a:r>
                      <a:endParaRPr lang="en-US" sz="1050" b="0" dirty="0"/>
                    </a:p>
                  </a:txBody>
                  <a:tcPr/>
                </a:tc>
                <a:extLst>
                  <a:ext uri="{0D108BD9-81ED-4DB2-BD59-A6C34878D82A}">
                    <a16:rowId xmlns:a16="http://schemas.microsoft.com/office/drawing/2014/main" val="2140724021"/>
                  </a:ext>
                </a:extLst>
              </a:tr>
              <a:tr h="318037">
                <a:tc>
                  <a:txBody>
                    <a:bodyPr/>
                    <a:lstStyle/>
                    <a:p>
                      <a:pPr algn="l"/>
                      <a:r>
                        <a:rPr lang="en-US" sz="1050" b="0" kern="1200" dirty="0" err="1">
                          <a:solidFill>
                            <a:schemeClr val="dk1"/>
                          </a:solidFill>
                          <a:effectLst/>
                          <a:latin typeface="+mn-lt"/>
                          <a:ea typeface="+mn-ea"/>
                          <a:cs typeface="+mn-cs"/>
                        </a:rPr>
                        <a:t>Khuyến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nghị</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hướng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khắc</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phục</a:t>
                      </a:r>
                      <a:endParaRPr lang="en-US" sz="1050" b="0" dirty="0"/>
                    </a:p>
                  </a:txBody>
                  <a:tcPr/>
                </a:tc>
                <a:tc>
                  <a:txBody>
                    <a:bodyPr/>
                    <a:lstStyle/>
                    <a:p>
                      <a:pPr algn="l"/>
                      <a:r>
                        <a:rPr lang="en-US" sz="1050" b="0" kern="1200" dirty="0" err="1">
                          <a:solidFill>
                            <a:schemeClr val="dk1"/>
                          </a:solidFill>
                          <a:effectLst/>
                          <a:latin typeface="+mn-lt"/>
                          <a:ea typeface="+mn-ea"/>
                          <a:cs typeface="+mn-cs"/>
                        </a:rPr>
                        <a:t>Khả</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năng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ngăn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chặn</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ứng</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cứu</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sự</a:t>
                      </a:r>
                      <a:r>
                        <a:rPr lang="en-US" sz="1050" b="0" kern="1200" dirty="0">
                          <a:solidFill>
                            <a:schemeClr val="dk1"/>
                          </a:solidFill>
                          <a:effectLst/>
                          <a:latin typeface="+mn-lt"/>
                          <a:ea typeface="+mn-ea"/>
                          <a:cs typeface="+mn-cs"/>
                        </a:rPr>
                        <a:t> </a:t>
                      </a:r>
                      <a:r>
                        <a:rPr lang="en-US" sz="1050" b="0" kern="1200" dirty="0" err="1">
                          <a:solidFill>
                            <a:schemeClr val="dk1"/>
                          </a:solidFill>
                          <a:effectLst/>
                          <a:latin typeface="+mn-lt"/>
                          <a:ea typeface="+mn-ea"/>
                          <a:cs typeface="+mn-cs"/>
                        </a:rPr>
                        <a:t>cố</a:t>
                      </a:r>
                      <a:endParaRPr lang="en-US" sz="1050" b="0" dirty="0"/>
                    </a:p>
                  </a:txBody>
                  <a:tcPr/>
                </a:tc>
                <a:extLst>
                  <a:ext uri="{0D108BD9-81ED-4DB2-BD59-A6C34878D82A}">
                    <a16:rowId xmlns:a16="http://schemas.microsoft.com/office/drawing/2014/main" val="3335484896"/>
                  </a:ext>
                </a:extLst>
              </a:tr>
            </a:tbl>
          </a:graphicData>
        </a:graphic>
      </p:graphicFrame>
      <p:sp>
        <p:nvSpPr>
          <p:cNvPr id="8" name="Flowchart: Delay 7">
            <a:extLst>
              <a:ext uri="{FF2B5EF4-FFF2-40B4-BE49-F238E27FC236}">
                <a16:creationId xmlns:a16="http://schemas.microsoft.com/office/drawing/2014/main" id="{E1C16ECE-CA21-9970-7E36-02CAC8AE3371}"/>
              </a:ext>
            </a:extLst>
          </p:cNvPr>
          <p:cNvSpPr/>
          <p:nvPr/>
        </p:nvSpPr>
        <p:spPr>
          <a:xfrm rot="5400000">
            <a:off x="11070721" y="-536501"/>
            <a:ext cx="584777" cy="1657781"/>
          </a:xfrm>
          <a:prstGeom prst="flowChartDela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485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11 </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156696" y="1325443"/>
            <a:ext cx="7785607" cy="466049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00"/>
              </a:spcBef>
              <a:spcAft>
                <a:spcPts val="300"/>
              </a:spcAft>
            </a:pPr>
            <a:r>
              <a:rPr lang="en-US" sz="1800" b="1" i="1" dirty="0" err="1">
                <a:solidFill>
                  <a:schemeClr val="bg1">
                    <a:lumMod val="50000"/>
                  </a:schemeClr>
                </a:solidFill>
                <a:latin typeface="Arial" panose="020B0604020202020204" pitchFamily="34" charset="0"/>
                <a:cs typeface="Arial" panose="020B0604020202020204" pitchFamily="34" charset="0"/>
              </a:rPr>
              <a:t>Quyết</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định</a:t>
            </a:r>
            <a:r>
              <a:rPr lang="en-US" sz="1800" b="1" i="1" dirty="0">
                <a:solidFill>
                  <a:schemeClr val="bg1">
                    <a:lumMod val="50000"/>
                  </a:schemeClr>
                </a:solidFill>
                <a:latin typeface="Arial" panose="020B0604020202020204" pitchFamily="34" charset="0"/>
                <a:cs typeface="Arial" panose="020B0604020202020204" pitchFamily="34" charset="0"/>
              </a:rPr>
              <a:t> 1356/QĐ-BTTTT </a:t>
            </a:r>
            <a:r>
              <a:rPr lang="en-US" sz="1800" b="1" i="1" dirty="0" err="1">
                <a:solidFill>
                  <a:schemeClr val="bg1">
                    <a:lumMod val="50000"/>
                  </a:schemeClr>
                </a:solidFill>
                <a:latin typeface="Arial" panose="020B0604020202020204" pitchFamily="34" charset="0"/>
                <a:cs typeface="Arial" panose="020B0604020202020204" pitchFamily="34" charset="0"/>
              </a:rPr>
              <a:t>về</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tiêu</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chí</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giải</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pháp</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đánh</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giá</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giải</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pháp</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dịch</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vụ</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Trung</a:t>
            </a:r>
            <a:r>
              <a:rPr lang="en-US" sz="1800" b="1" i="1" dirty="0">
                <a:solidFill>
                  <a:schemeClr val="bg1">
                    <a:lumMod val="50000"/>
                  </a:schemeClr>
                </a:solidFill>
                <a:latin typeface="Arial" panose="020B0604020202020204" pitchFamily="34" charset="0"/>
                <a:cs typeface="Arial" panose="020B0604020202020204" pitchFamily="34" charset="0"/>
              </a:rPr>
              <a:t> </a:t>
            </a:r>
            <a:r>
              <a:rPr lang="en-US" sz="1800" b="1" i="1" dirty="0" err="1">
                <a:solidFill>
                  <a:schemeClr val="bg1">
                    <a:lumMod val="50000"/>
                  </a:schemeClr>
                </a:solidFill>
                <a:latin typeface="Arial" panose="020B0604020202020204" pitchFamily="34" charset="0"/>
                <a:cs typeface="Arial" panose="020B0604020202020204" pitchFamily="34" charset="0"/>
              </a:rPr>
              <a:t>tâm</a:t>
            </a:r>
            <a:r>
              <a:rPr lang="en-US" sz="1800" b="1" i="1" dirty="0">
                <a:solidFill>
                  <a:schemeClr val="bg1">
                    <a:lumMod val="50000"/>
                  </a:schemeClr>
                </a:solidFill>
                <a:latin typeface="Arial" panose="020B0604020202020204" pitchFamily="34" charset="0"/>
                <a:cs typeface="Arial" panose="020B0604020202020204" pitchFamily="34" charset="0"/>
              </a:rPr>
              <a:t> SOC:</a:t>
            </a:r>
          </a:p>
          <a:p>
            <a:pPr>
              <a:spcBef>
                <a:spcPts val="300"/>
              </a:spcBef>
              <a:spcAft>
                <a:spcPts val="300"/>
              </a:spcAft>
            </a:pPr>
            <a:endParaRPr lang="en-US" sz="1800" b="1" dirty="0">
              <a:solidFill>
                <a:srgbClr val="FF0000"/>
              </a:solidFill>
              <a:latin typeface="Arial" panose="020B0604020202020204" pitchFamily="34" charset="0"/>
              <a:cs typeface="Arial" panose="020B0604020202020204" pitchFamily="34" charset="0"/>
            </a:endParaRPr>
          </a:p>
          <a:p>
            <a:pPr>
              <a:spcBef>
                <a:spcPts val="300"/>
              </a:spcBef>
              <a:spcAft>
                <a:spcPts val="300"/>
              </a:spcAft>
            </a:pPr>
            <a:r>
              <a:rPr lang="en-US" sz="1800" b="1" dirty="0">
                <a:solidFill>
                  <a:schemeClr val="tx1"/>
                </a:solidFill>
                <a:latin typeface="Arial" panose="020B0604020202020204" pitchFamily="34" charset="0"/>
                <a:cs typeface="Arial" panose="020B0604020202020204" pitchFamily="34" charset="0"/>
              </a:rPr>
              <a:t>I. </a:t>
            </a:r>
            <a:r>
              <a:rPr lang="en-US" sz="1800" u="sng" dirty="0" err="1">
                <a:solidFill>
                  <a:schemeClr val="tx1"/>
                </a:solidFill>
                <a:latin typeface="Arial" panose="020B0604020202020204" pitchFamily="34" charset="0"/>
                <a:cs typeface="Arial" panose="020B0604020202020204" pitchFamily="34" charset="0"/>
              </a:rPr>
              <a:t>Tiêu</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chí</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về</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công</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nghệ</a:t>
            </a:r>
            <a:endParaRPr lang="en-US" sz="1800" u="sng" dirty="0">
              <a:solidFill>
                <a:schemeClr val="tx1"/>
              </a:solidFill>
              <a:latin typeface="Arial" panose="020B0604020202020204" pitchFamily="34" charset="0"/>
              <a:cs typeface="Arial" panose="020B0604020202020204" pitchFamily="34" charset="0"/>
            </a:endParaRPr>
          </a:p>
          <a:p>
            <a:pPr marL="541338" lvl="1" indent="-346075">
              <a:spcBef>
                <a:spcPts val="300"/>
              </a:spcBef>
              <a:spcAft>
                <a:spcPts val="300"/>
              </a:spcAft>
              <a:buAutoNum type="arabicPeriod"/>
            </a:pPr>
            <a:r>
              <a:rPr lang="en-US" sz="1800" b="1" dirty="0" err="1">
                <a:solidFill>
                  <a:schemeClr val="tx1"/>
                </a:solidFill>
                <a:latin typeface="Arial" panose="020B0604020202020204" pitchFamily="34" charset="0"/>
                <a:cs typeface="Arial" panose="020B0604020202020204" pitchFamily="34" charset="0"/>
              </a:rPr>
              <a:t>Tiêu</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chí</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đánh</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giá</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từng</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thành</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phần</a:t>
            </a:r>
            <a:r>
              <a:rPr lang="en-US" sz="1800" b="1" dirty="0">
                <a:solidFill>
                  <a:schemeClr val="tx1"/>
                </a:solidFill>
                <a:latin typeface="Arial" panose="020B0604020202020204" pitchFamily="34" charset="0"/>
                <a:cs typeface="Arial" panose="020B0604020202020204" pitchFamily="34" charset="0"/>
              </a:rPr>
              <a:t>: </a:t>
            </a:r>
            <a:r>
              <a:rPr lang="en-US" sz="1800" b="1" i="1" dirty="0">
                <a:solidFill>
                  <a:srgbClr val="0070C0"/>
                </a:solidFill>
                <a:latin typeface="Arial" panose="020B0604020202020204" pitchFamily="34" charset="0"/>
                <a:cs typeface="Arial" panose="020B0604020202020204" pitchFamily="34" charset="0"/>
              </a:rPr>
              <a:t>Theo </a:t>
            </a:r>
            <a:r>
              <a:rPr lang="en-US" sz="1800" b="1" i="1" dirty="0" err="1">
                <a:solidFill>
                  <a:srgbClr val="0070C0"/>
                </a:solidFill>
                <a:latin typeface="Arial" panose="020B0604020202020204" pitchFamily="34" charset="0"/>
                <a:cs typeface="Arial" panose="020B0604020202020204" pitchFamily="34" charset="0"/>
              </a:rPr>
              <a:t>tiêu</a:t>
            </a:r>
            <a:r>
              <a:rPr lang="en-US" sz="1800" b="1" i="1" dirty="0">
                <a:solidFill>
                  <a:srgbClr val="0070C0"/>
                </a:solidFill>
                <a:latin typeface="Arial" panose="020B0604020202020204" pitchFamily="34" charset="0"/>
                <a:cs typeface="Arial" panose="020B0604020202020204" pitchFamily="34" charset="0"/>
              </a:rPr>
              <a:t> </a:t>
            </a:r>
            <a:r>
              <a:rPr lang="en-US" sz="1800" b="1" i="1" dirty="0" err="1">
                <a:solidFill>
                  <a:srgbClr val="0070C0"/>
                </a:solidFill>
                <a:latin typeface="Arial" panose="020B0604020202020204" pitchFamily="34" charset="0"/>
                <a:cs typeface="Arial" panose="020B0604020202020204" pitchFamily="34" charset="0"/>
              </a:rPr>
              <a:t>chí</a:t>
            </a:r>
            <a:r>
              <a:rPr lang="en-US" sz="1800" b="1" i="1" dirty="0">
                <a:solidFill>
                  <a:srgbClr val="0070C0"/>
                </a:solidFill>
                <a:latin typeface="Arial" panose="020B0604020202020204" pitchFamily="34" charset="0"/>
                <a:cs typeface="Arial" panose="020B0604020202020204" pitchFamily="34" charset="0"/>
              </a:rPr>
              <a:t> </a:t>
            </a:r>
            <a:r>
              <a:rPr lang="en-US" sz="1800" b="1" i="1" dirty="0" err="1">
                <a:solidFill>
                  <a:srgbClr val="0070C0"/>
                </a:solidFill>
                <a:latin typeface="Arial" panose="020B0604020202020204" pitchFamily="34" charset="0"/>
                <a:cs typeface="Arial" panose="020B0604020202020204" pitchFamily="34" charset="0"/>
              </a:rPr>
              <a:t>của</a:t>
            </a:r>
            <a:r>
              <a:rPr lang="en-US" sz="1800" b="1" i="1" dirty="0">
                <a:solidFill>
                  <a:srgbClr val="0070C0"/>
                </a:solidFill>
                <a:latin typeface="Arial" panose="020B0604020202020204" pitchFamily="34" charset="0"/>
                <a:cs typeface="Arial" panose="020B0604020202020204" pitchFamily="34" charset="0"/>
              </a:rPr>
              <a:t> </a:t>
            </a:r>
            <a:r>
              <a:rPr lang="en-US" sz="1800" b="1" i="1" dirty="0" err="1">
                <a:solidFill>
                  <a:srgbClr val="0070C0"/>
                </a:solidFill>
                <a:latin typeface="Arial" panose="020B0604020202020204" pitchFamily="34" charset="0"/>
                <a:cs typeface="Arial" panose="020B0604020202020204" pitchFamily="34" charset="0"/>
              </a:rPr>
              <a:t>Bộ</a:t>
            </a:r>
            <a:r>
              <a:rPr lang="en-US" sz="1800" b="1" i="1" dirty="0">
                <a:solidFill>
                  <a:srgbClr val="0070C0"/>
                </a:solidFill>
                <a:latin typeface="Arial" panose="020B0604020202020204" pitchFamily="34" charset="0"/>
                <a:cs typeface="Arial" panose="020B0604020202020204" pitchFamily="34" charset="0"/>
              </a:rPr>
              <a:t> TT&amp;TT</a:t>
            </a:r>
            <a:endParaRPr lang="en-US" sz="1800" b="1" dirty="0">
              <a:solidFill>
                <a:schemeClr val="tx1"/>
              </a:solidFill>
              <a:latin typeface="Arial" panose="020B0604020202020204" pitchFamily="34" charset="0"/>
              <a:cs typeface="Arial" panose="020B0604020202020204" pitchFamily="34" charset="0"/>
            </a:endParaRPr>
          </a:p>
          <a:p>
            <a:pPr marL="808038" lvl="1" indent="-288925">
              <a:spcBef>
                <a:spcPts val="300"/>
              </a:spcBef>
              <a:spcAft>
                <a:spcPts val="300"/>
              </a:spcAft>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Cơ</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bản</a:t>
            </a:r>
            <a:r>
              <a:rPr lang="en-US" sz="1800" dirty="0">
                <a:solidFill>
                  <a:schemeClr val="tx1"/>
                </a:solidFill>
                <a:latin typeface="Arial" panose="020B0604020202020204" pitchFamily="34" charset="0"/>
                <a:cs typeface="Arial" panose="020B0604020202020204" pitchFamily="34" charset="0"/>
              </a:rPr>
              <a:t> (SIEM, NIPS, Antivirus, EDR)</a:t>
            </a:r>
          </a:p>
          <a:p>
            <a:pPr marL="808038" lvl="1" indent="-288925">
              <a:spcBef>
                <a:spcPts val="300"/>
              </a:spcBef>
              <a:spcAft>
                <a:spcPts val="300"/>
              </a:spcAft>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Nâng</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cao</a:t>
            </a:r>
            <a:r>
              <a:rPr lang="en-US" sz="1800" dirty="0">
                <a:solidFill>
                  <a:schemeClr val="tx1"/>
                </a:solidFill>
                <a:latin typeface="Arial" panose="020B0604020202020204" pitchFamily="34" charset="0"/>
                <a:cs typeface="Arial" panose="020B0604020202020204" pitchFamily="34" charset="0"/>
              </a:rPr>
              <a:t> (WAF, SOAR, TI)</a:t>
            </a:r>
            <a:endParaRPr lang="en-US" sz="1800" b="1" i="1" dirty="0">
              <a:solidFill>
                <a:srgbClr val="0070C0"/>
              </a:solidFill>
              <a:latin typeface="Arial" panose="020B0604020202020204" pitchFamily="34" charset="0"/>
              <a:cs typeface="Arial" panose="020B0604020202020204" pitchFamily="34" charset="0"/>
            </a:endParaRPr>
          </a:p>
          <a:p>
            <a:pPr marL="184150" lvl="1">
              <a:spcBef>
                <a:spcPts val="300"/>
              </a:spcBef>
              <a:spcAft>
                <a:spcPts val="300"/>
              </a:spcAft>
            </a:pPr>
            <a:r>
              <a:rPr lang="en-US" sz="1800" b="1" dirty="0">
                <a:solidFill>
                  <a:schemeClr val="tx1"/>
                </a:solidFill>
                <a:latin typeface="Arial" panose="020B0604020202020204" pitchFamily="34" charset="0"/>
                <a:cs typeface="Arial" panose="020B0604020202020204" pitchFamily="34" charset="0"/>
              </a:rPr>
              <a:t>2. </a:t>
            </a:r>
            <a:r>
              <a:rPr lang="en-US" sz="1800" b="1" dirty="0" err="1">
                <a:solidFill>
                  <a:schemeClr val="tx1"/>
                </a:solidFill>
                <a:latin typeface="Arial" panose="020B0604020202020204" pitchFamily="34" charset="0"/>
                <a:cs typeface="Arial" panose="020B0604020202020204" pitchFamily="34" charset="0"/>
              </a:rPr>
              <a:t>Tiêu</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chí</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đánh</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giá</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tính</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hiệu</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quả</a:t>
            </a:r>
            <a:r>
              <a:rPr lang="en-US" sz="1800" b="1"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Kiểm</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tra</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thử</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nghiệm</a:t>
            </a:r>
            <a:endParaRPr lang="en-US" sz="1800" dirty="0">
              <a:solidFill>
                <a:schemeClr val="tx1"/>
              </a:solidFill>
              <a:latin typeface="Arial" panose="020B0604020202020204" pitchFamily="34" charset="0"/>
              <a:cs typeface="Arial" panose="020B0604020202020204" pitchFamily="34" charset="0"/>
            </a:endParaRPr>
          </a:p>
          <a:p>
            <a:pPr lvl="1">
              <a:spcBef>
                <a:spcPts val="300"/>
              </a:spcBef>
              <a:spcAft>
                <a:spcPts val="300"/>
              </a:spcAft>
            </a:pPr>
            <a:endParaRPr lang="en-US" sz="1800" dirty="0">
              <a:solidFill>
                <a:schemeClr val="tx1"/>
              </a:solidFill>
              <a:latin typeface="Arial" panose="020B0604020202020204" pitchFamily="34" charset="0"/>
              <a:cs typeface="Arial" panose="020B0604020202020204" pitchFamily="34" charset="0"/>
            </a:endParaRPr>
          </a:p>
          <a:p>
            <a:pPr lvl="1">
              <a:spcBef>
                <a:spcPts val="300"/>
              </a:spcBef>
              <a:spcAft>
                <a:spcPts val="300"/>
              </a:spcAft>
            </a:pPr>
            <a:endParaRPr lang="en-US" sz="1800" dirty="0">
              <a:solidFill>
                <a:schemeClr val="tx1"/>
              </a:solidFill>
              <a:latin typeface="Arial" panose="020B0604020202020204" pitchFamily="34" charset="0"/>
              <a:cs typeface="Arial" panose="020B0604020202020204" pitchFamily="34" charset="0"/>
            </a:endParaRPr>
          </a:p>
          <a:p>
            <a:pPr>
              <a:spcBef>
                <a:spcPts val="300"/>
              </a:spcBef>
              <a:spcAft>
                <a:spcPts val="300"/>
              </a:spcAft>
            </a:pPr>
            <a:r>
              <a:rPr lang="en-US" sz="1800" b="1" dirty="0">
                <a:solidFill>
                  <a:schemeClr val="tx1"/>
                </a:solidFill>
                <a:latin typeface="Arial" panose="020B0604020202020204" pitchFamily="34" charset="0"/>
                <a:cs typeface="Arial" panose="020B0604020202020204" pitchFamily="34" charset="0"/>
              </a:rPr>
              <a:t>II. </a:t>
            </a:r>
            <a:r>
              <a:rPr lang="en-US" sz="1800" u="sng" dirty="0" err="1">
                <a:solidFill>
                  <a:schemeClr val="tx1"/>
                </a:solidFill>
                <a:latin typeface="Arial" panose="020B0604020202020204" pitchFamily="34" charset="0"/>
                <a:cs typeface="Arial" panose="020B0604020202020204" pitchFamily="34" charset="0"/>
              </a:rPr>
              <a:t>Tiêu</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chí</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về</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chất</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lượng</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dịch</a:t>
            </a:r>
            <a:r>
              <a:rPr lang="en-US" sz="1800" u="sng" dirty="0">
                <a:solidFill>
                  <a:schemeClr val="tx1"/>
                </a:solidFill>
                <a:latin typeface="Arial" panose="020B0604020202020204" pitchFamily="34" charset="0"/>
                <a:cs typeface="Arial" panose="020B0604020202020204" pitchFamily="34" charset="0"/>
              </a:rPr>
              <a:t> </a:t>
            </a:r>
            <a:r>
              <a:rPr lang="en-US" sz="1800" u="sng" dirty="0" err="1">
                <a:solidFill>
                  <a:schemeClr val="tx1"/>
                </a:solidFill>
                <a:latin typeface="Arial" panose="020B0604020202020204" pitchFamily="34" charset="0"/>
                <a:cs typeface="Arial" panose="020B0604020202020204" pitchFamily="34" charset="0"/>
              </a:rPr>
              <a:t>vụ</a:t>
            </a:r>
            <a:endParaRPr lang="en-US" sz="1800" u="sng" dirty="0">
              <a:solidFill>
                <a:schemeClr val="tx1"/>
              </a:solidFill>
              <a:latin typeface="Arial" panose="020B0604020202020204" pitchFamily="34" charset="0"/>
              <a:cs typeface="Arial" panose="020B0604020202020204" pitchFamily="34" charset="0"/>
            </a:endParaRPr>
          </a:p>
          <a:p>
            <a:pPr marL="541338" lvl="1" indent="-346075">
              <a:spcBef>
                <a:spcPts val="300"/>
              </a:spcBef>
              <a:spcAft>
                <a:spcPts val="300"/>
              </a:spcAft>
              <a:buFont typeface="Arial"/>
              <a:buAutoNum type="arabicPeriod"/>
            </a:pPr>
            <a:r>
              <a:rPr lang="en-US" sz="1800" b="1" dirty="0" err="1">
                <a:solidFill>
                  <a:schemeClr val="tx1"/>
                </a:solidFill>
                <a:latin typeface="Arial" panose="020B0604020202020204" pitchFamily="34" charset="0"/>
                <a:cs typeface="Arial" panose="020B0604020202020204" pitchFamily="34" charset="0"/>
              </a:rPr>
              <a:t>Quy</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trình</a:t>
            </a:r>
            <a:r>
              <a:rPr lang="en-US" sz="1800" b="1"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đánh</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giá</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hồ</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sơ</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thử</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nghiệm</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quy</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trình</a:t>
            </a:r>
            <a:endParaRPr lang="en-US" sz="1800" dirty="0">
              <a:solidFill>
                <a:schemeClr val="tx1"/>
              </a:solidFill>
              <a:latin typeface="Arial" panose="020B0604020202020204" pitchFamily="34" charset="0"/>
              <a:cs typeface="Arial" panose="020B0604020202020204" pitchFamily="34" charset="0"/>
            </a:endParaRPr>
          </a:p>
          <a:p>
            <a:pPr marL="541338" lvl="1" indent="-346075">
              <a:spcBef>
                <a:spcPts val="300"/>
              </a:spcBef>
              <a:spcAft>
                <a:spcPts val="300"/>
              </a:spcAft>
              <a:buFont typeface="Arial"/>
              <a:buAutoNum type="arabicPeriod"/>
            </a:pPr>
            <a:r>
              <a:rPr lang="en-US" sz="1800" b="1" dirty="0">
                <a:solidFill>
                  <a:schemeClr val="tx1"/>
                </a:solidFill>
                <a:latin typeface="Arial" panose="020B0604020202020204" pitchFamily="34" charset="0"/>
                <a:cs typeface="Arial" panose="020B0604020202020204" pitchFamily="34" charset="0"/>
              </a:rPr>
              <a:t>Con </a:t>
            </a:r>
            <a:r>
              <a:rPr lang="en-US" sz="1800" b="1" dirty="0" err="1">
                <a:solidFill>
                  <a:schemeClr val="tx1"/>
                </a:solidFill>
                <a:latin typeface="Arial" panose="020B0604020202020204" pitchFamily="34" charset="0"/>
                <a:cs typeface="Arial" panose="020B0604020202020204" pitchFamily="34" charset="0"/>
              </a:rPr>
              <a:t>người</a:t>
            </a:r>
            <a:r>
              <a:rPr lang="en-US" sz="1800" b="1"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tối</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thiểu</a:t>
            </a:r>
            <a:r>
              <a:rPr lang="en-US" sz="1800" dirty="0">
                <a:solidFill>
                  <a:schemeClr val="tx1"/>
                </a:solidFill>
                <a:latin typeface="Arial" panose="020B0604020202020204" pitchFamily="34" charset="0"/>
                <a:cs typeface="Arial" panose="020B0604020202020204" pitchFamily="34" charset="0"/>
              </a:rPr>
              <a:t> 12 </a:t>
            </a:r>
            <a:r>
              <a:rPr lang="en-US" sz="1800" dirty="0" err="1">
                <a:solidFill>
                  <a:schemeClr val="tx1"/>
                </a:solidFill>
                <a:latin typeface="Arial" panose="020B0604020202020204" pitchFamily="34" charset="0"/>
                <a:cs typeface="Arial" panose="020B0604020202020204" pitchFamily="34" charset="0"/>
              </a:rPr>
              <a:t>nhân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sự</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với</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các</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mức</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yêu</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cầu</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khác</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nhau</a:t>
            </a:r>
            <a:endParaRPr lang="en-VN" sz="1800" dirty="0">
              <a:latin typeface="Arial" panose="020B0604020202020204" pitchFamily="34" charset="0"/>
              <a:cs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8" y="224993"/>
            <a:ext cx="7011187" cy="724247"/>
          </a:xfrm>
        </p:spPr>
        <p:txBody>
          <a:bodyPr anchor="ctr"/>
          <a:lstStyle/>
          <a:p>
            <a:r>
              <a:rPr lang="en-US" sz="1800" b="1" dirty="0" err="1">
                <a:solidFill>
                  <a:schemeClr val="bg2">
                    <a:lumMod val="25000"/>
                  </a:schemeClr>
                </a:solidFill>
                <a:latin typeface="Oswald" charset="0"/>
              </a:rPr>
              <a:t>GIÁM</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SÁT</a:t>
            </a:r>
            <a:r>
              <a:rPr lang="en-US" sz="1800" b="1" dirty="0">
                <a:solidFill>
                  <a:schemeClr val="bg2">
                    <a:lumMod val="25000"/>
                  </a:schemeClr>
                </a:solidFill>
                <a:latin typeface="Oswald" charset="0"/>
              </a:rPr>
              <a:t> AN </a:t>
            </a:r>
            <a:r>
              <a:rPr lang="en-US" sz="1800" b="1" dirty="0" err="1">
                <a:solidFill>
                  <a:schemeClr val="bg2">
                    <a:lumMod val="25000"/>
                  </a:schemeClr>
                </a:solidFill>
                <a:latin typeface="Oswald" charset="0"/>
              </a:rPr>
              <a:t>TOÀN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THÔNG</a:t>
            </a:r>
            <a:r>
              <a:rPr lang="en-US" sz="1800" b="1" dirty="0">
                <a:solidFill>
                  <a:schemeClr val="bg2">
                    <a:lumMod val="25000"/>
                  </a:schemeClr>
                </a:solidFill>
                <a:latin typeface="Oswald" charset="0"/>
              </a:rPr>
              <a:t> TIN</a:t>
            </a:r>
          </a:p>
        </p:txBody>
      </p:sp>
      <p:sp>
        <p:nvSpPr>
          <p:cNvPr id="25" name="Text Placeholder 2">
            <a:extLst>
              <a:ext uri="{FF2B5EF4-FFF2-40B4-BE49-F238E27FC236}">
                <a16:creationId xmlns:a16="http://schemas.microsoft.com/office/drawing/2014/main" id="{B74847DA-F678-3EDA-2F94-99E9CD3F15FD}"/>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descr="Security Operations Centre as a Service">
            <a:extLst>
              <a:ext uri="{FF2B5EF4-FFF2-40B4-BE49-F238E27FC236}">
                <a16:creationId xmlns:a16="http://schemas.microsoft.com/office/drawing/2014/main" id="{4ED8B82B-FE2D-F2A2-6A3F-22EF79492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37" y="1631036"/>
            <a:ext cx="3621027" cy="362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80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63">
                                            <p:txEl>
                                              <p:pRg st="2" end="2"/>
                                            </p:txEl>
                                          </p:spTgt>
                                        </p:tgtEl>
                                        <p:attrNameLst>
                                          <p:attrName>style.visibility</p:attrName>
                                        </p:attrNameLst>
                                      </p:cBhvr>
                                      <p:to>
                                        <p:strVal val="visible"/>
                                      </p:to>
                                    </p:set>
                                    <p:animEffect transition="in" filter="blinds(horizontal)">
                                      <p:cBhvr>
                                        <p:cTn id="11" dur="500"/>
                                        <p:tgtEl>
                                          <p:spTgt spid="263">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63">
                                            <p:txEl>
                                              <p:pRg st="3" end="3"/>
                                            </p:txEl>
                                          </p:spTgt>
                                        </p:tgtEl>
                                        <p:attrNameLst>
                                          <p:attrName>style.visibility</p:attrName>
                                        </p:attrNameLst>
                                      </p:cBhvr>
                                      <p:to>
                                        <p:strVal val="visible"/>
                                      </p:to>
                                    </p:set>
                                    <p:animEffect transition="in" filter="blinds(horizontal)">
                                      <p:cBhvr>
                                        <p:cTn id="14" dur="500"/>
                                        <p:tgtEl>
                                          <p:spTgt spid="263">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63">
                                            <p:txEl>
                                              <p:pRg st="4" end="4"/>
                                            </p:txEl>
                                          </p:spTgt>
                                        </p:tgtEl>
                                        <p:attrNameLst>
                                          <p:attrName>style.visibility</p:attrName>
                                        </p:attrNameLst>
                                      </p:cBhvr>
                                      <p:to>
                                        <p:strVal val="visible"/>
                                      </p:to>
                                    </p:set>
                                    <p:animEffect transition="in" filter="blinds(horizontal)">
                                      <p:cBhvr>
                                        <p:cTn id="17" dur="500"/>
                                        <p:tgtEl>
                                          <p:spTgt spid="26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63">
                                            <p:txEl>
                                              <p:pRg st="5" end="5"/>
                                            </p:txEl>
                                          </p:spTgt>
                                        </p:tgtEl>
                                        <p:attrNameLst>
                                          <p:attrName>style.visibility</p:attrName>
                                        </p:attrNameLst>
                                      </p:cBhvr>
                                      <p:to>
                                        <p:strVal val="visible"/>
                                      </p:to>
                                    </p:set>
                                    <p:animEffect transition="in" filter="blinds(horizontal)">
                                      <p:cBhvr>
                                        <p:cTn id="20" dur="500"/>
                                        <p:tgtEl>
                                          <p:spTgt spid="26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63">
                                            <p:txEl>
                                              <p:pRg st="6" end="6"/>
                                            </p:txEl>
                                          </p:spTgt>
                                        </p:tgtEl>
                                        <p:attrNameLst>
                                          <p:attrName>style.visibility</p:attrName>
                                        </p:attrNameLst>
                                      </p:cBhvr>
                                      <p:to>
                                        <p:strVal val="visible"/>
                                      </p:to>
                                    </p:set>
                                    <p:animEffect transition="in" filter="blinds(horizontal)">
                                      <p:cBhvr>
                                        <p:cTn id="23" dur="500"/>
                                        <p:tgtEl>
                                          <p:spTgt spid="26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63">
                                            <p:txEl>
                                              <p:pRg st="9" end="9"/>
                                            </p:txEl>
                                          </p:spTgt>
                                        </p:tgtEl>
                                        <p:attrNameLst>
                                          <p:attrName>style.visibility</p:attrName>
                                        </p:attrNameLst>
                                      </p:cBhvr>
                                      <p:to>
                                        <p:strVal val="visible"/>
                                      </p:to>
                                    </p:set>
                                    <p:animEffect transition="in" filter="blinds(horizontal)">
                                      <p:cBhvr>
                                        <p:cTn id="28" dur="500"/>
                                        <p:tgtEl>
                                          <p:spTgt spid="263">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63">
                                            <p:txEl>
                                              <p:pRg st="10" end="10"/>
                                            </p:txEl>
                                          </p:spTgt>
                                        </p:tgtEl>
                                        <p:attrNameLst>
                                          <p:attrName>style.visibility</p:attrName>
                                        </p:attrNameLst>
                                      </p:cBhvr>
                                      <p:to>
                                        <p:strVal val="visible"/>
                                      </p:to>
                                    </p:set>
                                    <p:animEffect transition="in" filter="blinds(horizontal)">
                                      <p:cBhvr>
                                        <p:cTn id="31" dur="500"/>
                                        <p:tgtEl>
                                          <p:spTgt spid="263">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63">
                                            <p:txEl>
                                              <p:pRg st="11" end="11"/>
                                            </p:txEl>
                                          </p:spTgt>
                                        </p:tgtEl>
                                        <p:attrNameLst>
                                          <p:attrName>style.visibility</p:attrName>
                                        </p:attrNameLst>
                                      </p:cBhvr>
                                      <p:to>
                                        <p:strVal val="visible"/>
                                      </p:to>
                                    </p:set>
                                    <p:animEffect transition="in" filter="blinds(horizontal)">
                                      <p:cBhvr>
                                        <p:cTn id="34" dur="500"/>
                                        <p:tgtEl>
                                          <p:spTgt spid="2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12</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16230" y="1070825"/>
            <a:ext cx="7263138" cy="533499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00"/>
              </a:spcBef>
              <a:spcAft>
                <a:spcPts val="300"/>
              </a:spcAft>
            </a:pPr>
            <a:endParaRPr lang="en-US" sz="1800" b="1" dirty="0">
              <a:solidFill>
                <a:srgbClr val="FF0000"/>
              </a:solidFill>
              <a:latin typeface="Arial" panose="020B0604020202020204" pitchFamily="34" charset="0"/>
              <a:cs typeface="Arial" panose="020B0604020202020204" pitchFamily="34" charset="0"/>
            </a:endParaRPr>
          </a:p>
          <a:p>
            <a:pPr>
              <a:spcBef>
                <a:spcPts val="300"/>
              </a:spcBef>
              <a:spcAft>
                <a:spcPts val="300"/>
              </a:spcAft>
            </a:pPr>
            <a:r>
              <a:rPr lang="en-US" sz="1800" b="1" i="1" dirty="0" err="1">
                <a:latin typeface="Arial" panose="020B0604020202020204" pitchFamily="34" charset="0"/>
                <a:cs typeface="Arial" panose="020B0604020202020204" pitchFamily="34" charset="0"/>
              </a:rPr>
              <a:t>Hệ</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thống</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thông</a:t>
            </a:r>
            <a:r>
              <a:rPr lang="en-US" sz="1800" b="1" i="1" dirty="0">
                <a:latin typeface="Arial" panose="020B0604020202020204" pitchFamily="34" charset="0"/>
                <a:cs typeface="Arial" panose="020B0604020202020204" pitchFamily="34" charset="0"/>
              </a:rPr>
              <a:t> tin </a:t>
            </a:r>
            <a:r>
              <a:rPr lang="en-US" sz="1800" b="1" i="1" dirty="0" err="1">
                <a:latin typeface="Arial" panose="020B0604020202020204" pitchFamily="34" charset="0"/>
                <a:cs typeface="Arial" panose="020B0604020202020204" pitchFamily="34" charset="0"/>
              </a:rPr>
              <a:t>chưa</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xác</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nhận</a:t>
            </a:r>
            <a:r>
              <a:rPr lang="en-US" sz="1800" b="1" i="1" dirty="0">
                <a:latin typeface="Arial" panose="020B0604020202020204" pitchFamily="34" charset="0"/>
                <a:cs typeface="Arial" panose="020B0604020202020204" pitchFamily="34" charset="0"/>
              </a:rPr>
              <a:t> an </a:t>
            </a:r>
            <a:r>
              <a:rPr lang="en-US" sz="1800" b="1" i="1" dirty="0" err="1">
                <a:latin typeface="Arial" panose="020B0604020202020204" pitchFamily="34" charset="0"/>
                <a:cs typeface="Arial" panose="020B0604020202020204" pitchFamily="34" charset="0"/>
              </a:rPr>
              <a:t>toàn</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thì</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chưa</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đưa</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vào</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sử</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dụng</a:t>
            </a:r>
            <a:endParaRPr lang="en-US" sz="1800" b="1" i="1" dirty="0">
              <a:latin typeface="Arial" panose="020B0604020202020204" pitchFamily="34" charset="0"/>
              <a:cs typeface="Arial" panose="020B0604020202020204" pitchFamily="34" charset="0"/>
            </a:endParaRPr>
          </a:p>
          <a:p>
            <a:pPr>
              <a:spcBef>
                <a:spcPts val="300"/>
              </a:spcBef>
              <a:spcAft>
                <a:spcPts val="300"/>
              </a:spcAft>
            </a:pPr>
            <a:endParaRPr lang="en-VN" sz="1800" dirty="0">
              <a:latin typeface="Arial" panose="020B0604020202020204" pitchFamily="34" charset="0"/>
              <a:cs typeface="Arial" panose="020B0604020202020204" pitchFamily="34" charset="0"/>
            </a:endParaRPr>
          </a:p>
          <a:p>
            <a:pPr marL="311150" indent="-265113">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Do </a:t>
            </a:r>
            <a:r>
              <a:rPr lang="en-US" sz="1600" b="1" dirty="0" err="1">
                <a:solidFill>
                  <a:schemeClr val="tx1"/>
                </a:solidFill>
                <a:latin typeface="Arial" panose="020B0604020202020204" pitchFamily="34" charset="0"/>
                <a:cs typeface="Arial" panose="020B0604020202020204" pitchFamily="34" charset="0"/>
              </a:rPr>
              <a:t>đơn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vị</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độc</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lập</a:t>
            </a:r>
            <a:r>
              <a:rPr lang="en-US" sz="1600" dirty="0">
                <a:solidFill>
                  <a:schemeClr val="tx1"/>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lượng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giám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a:t>
            </a:r>
          </a:p>
          <a:p>
            <a:pPr marL="311150" indent="-265113">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P</a:t>
            </a:r>
            <a:r>
              <a:rPr lang="vi-VN" sz="1600" dirty="0">
                <a:latin typeface="Arial" panose="020B0604020202020204" pitchFamily="34" charset="0"/>
                <a:cs typeface="Arial" panose="020B0604020202020204" pitchFamily="34" charset="0"/>
              </a:rPr>
              <a:t>hần mềm, ứng dụng phải được </a:t>
            </a:r>
            <a:r>
              <a:rPr lang="vi-VN" sz="1600" dirty="0">
                <a:solidFill>
                  <a:schemeClr val="tx1"/>
                </a:solidFill>
                <a:latin typeface="Arial" panose="020B0604020202020204" pitchFamily="34" charset="0"/>
                <a:cs typeface="Arial" panose="020B0604020202020204" pitchFamily="34" charset="0"/>
              </a:rPr>
              <a:t>kiểm tra, đánh giá an toàn </a:t>
            </a:r>
            <a:r>
              <a:rPr lang="vi-VN" sz="1600" b="1" dirty="0">
                <a:solidFill>
                  <a:schemeClr val="tx1"/>
                </a:solidFill>
                <a:latin typeface="Arial" panose="020B0604020202020204" pitchFamily="34" charset="0"/>
                <a:cs typeface="Arial" panose="020B0604020202020204" pitchFamily="34" charset="0"/>
              </a:rPr>
              <a:t>trước khi đưa vào</a:t>
            </a:r>
            <a:r>
              <a:rPr lang="vi-VN" sz="1600" dirty="0">
                <a:solidFill>
                  <a:schemeClr val="tx1"/>
                </a:solidFill>
                <a:latin typeface="Arial" panose="020B0604020202020204" pitchFamily="34" charset="0"/>
                <a:cs typeface="Arial" panose="020B0604020202020204" pitchFamily="34" charset="0"/>
              </a:rPr>
              <a:t> triển khai, sử</a:t>
            </a:r>
            <a:r>
              <a:rPr lang="vi-VN" sz="1600" dirty="0">
                <a:latin typeface="Arial" panose="020B0604020202020204" pitchFamily="34" charset="0"/>
                <a:cs typeface="Arial" panose="020B0604020202020204" pitchFamily="34" charset="0"/>
              </a:rPr>
              <a:t> dụng và sau khi nâng cấp, mở rộng</a:t>
            </a:r>
            <a:r>
              <a:rPr lang="en-US" sz="1600" dirty="0">
                <a:latin typeface="Arial" panose="020B0604020202020204" pitchFamily="34" charset="0"/>
                <a:cs typeface="Arial" panose="020B0604020202020204" pitchFamily="34" charset="0"/>
              </a:rPr>
              <a:t>.</a:t>
            </a:r>
          </a:p>
          <a:p>
            <a:pPr marL="311150" indent="-265113">
              <a:spcBef>
                <a:spcPts val="600"/>
              </a:spcBef>
              <a:spcAft>
                <a:spcPts val="600"/>
              </a:spcAft>
              <a:buFont typeface="Arial"/>
              <a:buChar char="-"/>
            </a:pPr>
            <a:r>
              <a:rPr lang="en-US" sz="1600" dirty="0" err="1">
                <a:latin typeface="Arial" panose="020B0604020202020204" pitchFamily="34" charset="0"/>
                <a:cs typeface="Arial" panose="020B0604020202020204" pitchFamily="34" charset="0"/>
              </a:rPr>
              <a:t>Đánh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giá</a:t>
            </a:r>
            <a:r>
              <a:rPr lang="en-US" sz="1600" dirty="0">
                <a:latin typeface="Arial" panose="020B0604020202020204" pitchFamily="34" charset="0"/>
                <a:cs typeface="Arial" panose="020B0604020202020204" pitchFamily="34" charset="0"/>
              </a:rPr>
              <a:t> bao </a:t>
            </a:r>
            <a:r>
              <a:rPr lang="en-US" sz="1600" dirty="0" err="1">
                <a:latin typeface="Arial" panose="020B0604020202020204" pitchFamily="34" charset="0"/>
                <a:cs typeface="Arial" panose="020B0604020202020204" pitchFamily="34" charset="0"/>
              </a:rPr>
              <a:t>gồm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kiểm</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tra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mã</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nguồn</a:t>
            </a:r>
            <a:r>
              <a:rPr lang="en-US" sz="1600" b="1"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đối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 QĐ </a:t>
            </a:r>
            <a:r>
              <a:rPr lang="vi-VN" sz="1600" dirty="0">
                <a:latin typeface="Arial" panose="020B0604020202020204" pitchFamily="34" charset="0"/>
                <a:cs typeface="Arial" panose="020B0604020202020204" pitchFamily="34" charset="0"/>
              </a:rPr>
              <a:t>742</a:t>
            </a:r>
            <a:r>
              <a:rPr lang="en-US" sz="1600" dirty="0">
                <a:latin typeface="Arial" panose="020B0604020202020204" pitchFamily="34" charset="0"/>
                <a:cs typeface="Arial" panose="020B0604020202020204" pitchFamily="34" charset="0"/>
              </a:rPr>
              <a:t>/</a:t>
            </a:r>
            <a:r>
              <a:rPr lang="vi-VN" sz="1600" dirty="0">
                <a:latin typeface="Arial" panose="020B0604020202020204" pitchFamily="34" charset="0"/>
                <a:cs typeface="Arial" panose="020B0604020202020204" pitchFamily="34" charset="0"/>
              </a:rPr>
              <a:t>QĐ-BTTTT)</a:t>
            </a:r>
            <a:r>
              <a:rPr lang="en-US" sz="1600" dirty="0">
                <a:latin typeface="Arial" panose="020B0604020202020204" pitchFamily="34" charset="0"/>
                <a:cs typeface="Arial" panose="020B0604020202020204" pitchFamily="34" charset="0"/>
              </a:rPr>
              <a:t>). </a:t>
            </a:r>
          </a:p>
          <a:p>
            <a:pPr marL="311150" indent="-265113">
              <a:spcBef>
                <a:spcPts val="600"/>
              </a:spcBef>
              <a:spcAft>
                <a:spcPts val="600"/>
              </a:spcAft>
              <a:buFont typeface="Arial"/>
              <a:buChar char="-"/>
            </a:pPr>
            <a:r>
              <a:rPr lang="vi-VN" sz="1600" b="1" dirty="0">
                <a:solidFill>
                  <a:schemeClr val="tx1"/>
                </a:solidFill>
                <a:latin typeface="Arial" panose="020B0604020202020204" pitchFamily="34" charset="0"/>
                <a:cs typeface="Arial" panose="020B0604020202020204" pitchFamily="34" charset="0"/>
              </a:rPr>
              <a:t>Định kỳ </a:t>
            </a:r>
            <a:r>
              <a:rPr lang="vi-VN" sz="1600" dirty="0">
                <a:solidFill>
                  <a:schemeClr val="tx1"/>
                </a:solidFill>
                <a:latin typeface="Arial" panose="020B0604020202020204" pitchFamily="34" charset="0"/>
                <a:cs typeface="Arial" panose="020B0604020202020204" pitchFamily="34" charset="0"/>
              </a:rPr>
              <a:t>thực </a:t>
            </a:r>
            <a:r>
              <a:rPr lang="vi-VN" sz="1600" dirty="0">
                <a:latin typeface="Arial" panose="020B0604020202020204" pitchFamily="34" charset="0"/>
                <a:cs typeface="Arial" panose="020B0604020202020204" pitchFamily="34" charset="0"/>
              </a:rPr>
              <a:t>hiện dò quét lỗ hổng bảo mật, kiểm thử xâm nhập và khắc phục kịp thời các điểm yếu</a:t>
            </a:r>
            <a:r>
              <a:rPr lang="en-US" sz="1600" dirty="0">
                <a:latin typeface="Arial" panose="020B0604020202020204" pitchFamily="34" charset="0"/>
                <a:cs typeface="Arial" panose="020B0604020202020204" pitchFamily="34" charset="0"/>
              </a:rPr>
              <a:t>.</a:t>
            </a:r>
          </a:p>
          <a:p>
            <a:pPr marL="311150" indent="-265113">
              <a:spcBef>
                <a:spcPts val="600"/>
              </a:spcBef>
              <a:spcAft>
                <a:spcPts val="600"/>
              </a:spcAft>
              <a:buFont typeface="Arial"/>
              <a:buChar char="-"/>
            </a:pPr>
            <a:r>
              <a:rPr lang="vi-VN" sz="1600" b="1" dirty="0">
                <a:solidFill>
                  <a:schemeClr val="tx1"/>
                </a:solidFill>
                <a:latin typeface="Arial" panose="020B0604020202020204" pitchFamily="34" charset="0"/>
                <a:cs typeface="Arial" panose="020B0604020202020204" pitchFamily="34" charset="0"/>
              </a:rPr>
              <a:t>Chủ động</a:t>
            </a:r>
            <a:r>
              <a:rPr lang="vi-VN" sz="1600" dirty="0">
                <a:solidFill>
                  <a:schemeClr val="tx1"/>
                </a:solidFill>
                <a:latin typeface="Arial" panose="020B0604020202020204" pitchFamily="34" charset="0"/>
                <a:cs typeface="Arial" panose="020B0604020202020204" pitchFamily="34" charset="0"/>
              </a:rPr>
              <a:t> theo dõi, </a:t>
            </a:r>
            <a:r>
              <a:rPr lang="en-US" sz="1600" dirty="0" err="1">
                <a:solidFill>
                  <a:schemeClr val="tx1"/>
                </a:solidFill>
                <a:latin typeface="Arial" panose="020B0604020202020204" pitchFamily="34" charset="0"/>
                <a:cs typeface="Arial" panose="020B0604020202020204" pitchFamily="34" charset="0"/>
              </a:rPr>
              <a:t>khắc</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phục</a:t>
            </a:r>
            <a:r>
              <a:rPr lang="en-US" sz="1600" dirty="0">
                <a:solidFill>
                  <a:schemeClr val="tx1"/>
                </a:solidFill>
                <a:latin typeface="Arial" panose="020B0604020202020204" pitchFamily="34" charset="0"/>
                <a:cs typeface="Arial" panose="020B0604020202020204" pitchFamily="34" charset="0"/>
              </a:rPr>
              <a:t> </a:t>
            </a:r>
            <a:r>
              <a:rPr lang="vi-VN" sz="1600" dirty="0">
                <a:solidFill>
                  <a:schemeClr val="tx1"/>
                </a:solidFill>
                <a:latin typeface="Arial" panose="020B0604020202020204" pitchFamily="34" charset="0"/>
                <a:cs typeface="Arial" panose="020B0604020202020204" pitchFamily="34" charset="0"/>
              </a:rPr>
              <a:t>các nguy cơ tấn công, thông tin về các lỗ hổng, điểm yếu </a:t>
            </a:r>
            <a:r>
              <a:rPr lang="vi-VN" sz="1600" b="1" dirty="0">
                <a:solidFill>
                  <a:schemeClr val="tx1"/>
                </a:solidFill>
                <a:latin typeface="Arial" panose="020B0604020202020204" pitchFamily="34" charset="0"/>
                <a:cs typeface="Arial" panose="020B0604020202020204" pitchFamily="34" charset="0"/>
              </a:rPr>
              <a:t>đã được cảnh báo</a:t>
            </a:r>
            <a:r>
              <a:rPr lang="en-US" sz="1600" b="1" dirty="0">
                <a:solidFill>
                  <a:schemeClr val="accent4"/>
                </a:solidFill>
                <a:latin typeface="Arial" panose="020B0604020202020204" pitchFamily="34" charset="0"/>
                <a:cs typeface="Arial" panose="020B0604020202020204" pitchFamily="34" charset="0"/>
              </a:rPr>
              <a:t>.</a:t>
            </a:r>
          </a:p>
          <a:p>
            <a:pPr marL="311150" indent="-265113">
              <a:spcBef>
                <a:spcPts val="600"/>
              </a:spcBef>
              <a:spcAft>
                <a:spcPts val="600"/>
              </a:spcAft>
              <a:buFont typeface="Arial"/>
              <a:buChar char="-"/>
            </a:pPr>
            <a:r>
              <a:rPr lang="en-US" sz="1600" dirty="0">
                <a:latin typeface="Arial" panose="020B0604020202020204" pitchFamily="34" charset="0"/>
                <a:cs typeface="Arial" panose="020B0604020202020204" pitchFamily="34" charset="0"/>
              </a:rPr>
              <a:t>C</a:t>
            </a:r>
            <a:r>
              <a:rPr lang="vi-VN" sz="1600" dirty="0">
                <a:latin typeface="Arial" panose="020B0604020202020204" pitchFamily="34" charset="0"/>
                <a:cs typeface="Arial" panose="020B0604020202020204" pitchFamily="34" charset="0"/>
              </a:rPr>
              <a:t>hủ động thực hiện </a:t>
            </a:r>
            <a:r>
              <a:rPr lang="en-US" sz="1600" dirty="0" err="1">
                <a:latin typeface="Arial" panose="020B0604020202020204" pitchFamily="34" charset="0"/>
                <a:cs typeface="Arial" panose="020B0604020202020204" pitchFamily="34" charset="0"/>
              </a:rPr>
              <a:t>truy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tìm</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các </a:t>
            </a:r>
            <a:r>
              <a:rPr lang="vi-VN" sz="1600" b="1" dirty="0">
                <a:solidFill>
                  <a:schemeClr val="tx1"/>
                </a:solidFill>
                <a:latin typeface="Arial" panose="020B0604020202020204" pitchFamily="34" charset="0"/>
                <a:cs typeface="Arial" panose="020B0604020202020204" pitchFamily="34" charset="0"/>
              </a:rPr>
              <a:t>mối đe dọa</a:t>
            </a:r>
            <a:endParaRPr lang="en-VN" sz="1600" b="1" dirty="0">
              <a:solidFill>
                <a:schemeClr val="tx1"/>
              </a:solidFill>
              <a:latin typeface="Arial" panose="020B0604020202020204" pitchFamily="34" charset="0"/>
              <a:cs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852460" y="273245"/>
            <a:ext cx="5995078" cy="724247"/>
          </a:xfrm>
        </p:spPr>
        <p:txBody>
          <a:bodyPr anchor="ctr"/>
          <a:lstStyle/>
          <a:p>
            <a:r>
              <a:rPr lang="en-US" sz="1800" b="1" dirty="0">
                <a:solidFill>
                  <a:schemeClr val="bg2">
                    <a:lumMod val="25000"/>
                  </a:schemeClr>
                </a:solidFill>
                <a:latin typeface="Oswald" charset="0"/>
              </a:rPr>
              <a:t>KIỂM TRA, ĐÁNH GIÁ ATTT</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3074" name="Picture 2" descr="Vulnerability assessment &amp; Penetration testing are worlds apart !! - Aristi  Ninja">
            <a:extLst>
              <a:ext uri="{FF2B5EF4-FFF2-40B4-BE49-F238E27FC236}">
                <a16:creationId xmlns:a16="http://schemas.microsoft.com/office/drawing/2014/main" id="{C505BE8E-8226-EF42-01F8-BF842E984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65" y="2235100"/>
            <a:ext cx="3640833" cy="218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1C6D71-2E23-C3E4-8E3E-0A42CC53D6B5}"/>
              </a:ext>
            </a:extLst>
          </p:cNvPr>
          <p:cNvSpPr txBox="1"/>
          <p:nvPr/>
        </p:nvSpPr>
        <p:spPr>
          <a:xfrm>
            <a:off x="71763" y="4649530"/>
            <a:ext cx="3710059" cy="646331"/>
          </a:xfrm>
          <a:prstGeom prst="rect">
            <a:avLst/>
          </a:prstGeom>
          <a:noFill/>
        </p:spPr>
        <p:txBody>
          <a:bodyPr wrap="square">
            <a:spAutoFit/>
          </a:bodyPr>
          <a:lstStyle/>
          <a:p>
            <a:pPr algn="ctr" fontAlgn="base"/>
            <a:r>
              <a:rPr lang="en-US" b="1" dirty="0" err="1">
                <a:latin typeface="Arial" panose="020B0604020202020204" pitchFamily="34" charset="0"/>
                <a:ea typeface="Roboto" panose="02000000000000000000" pitchFamily="2" charset="0"/>
                <a:cs typeface="Arial" panose="020B0604020202020204" pitchFamily="34" charset="0"/>
              </a:rPr>
              <a:t>Kiểm</a:t>
            </a:r>
            <a:r>
              <a:rPr lang="en-US" b="1" dirty="0">
                <a:latin typeface="Arial" panose="020B0604020202020204" pitchFamily="34" charset="0"/>
                <a:ea typeface="Roboto" panose="02000000000000000000" pitchFamily="2" charset="0"/>
                <a:cs typeface="Arial" panose="020B0604020202020204" pitchFamily="34" charset="0"/>
              </a:rPr>
              <a:t> </a:t>
            </a:r>
            <a:r>
              <a:rPr lang="en-US" b="1" dirty="0" err="1">
                <a:latin typeface="Arial" panose="020B0604020202020204" pitchFamily="34" charset="0"/>
                <a:ea typeface="Roboto" panose="02000000000000000000" pitchFamily="2" charset="0"/>
                <a:cs typeface="Arial" panose="020B0604020202020204" pitchFamily="34" charset="0"/>
              </a:rPr>
              <a:t>tra</a:t>
            </a:r>
            <a:r>
              <a:rPr lang="en-US" b="1" dirty="0">
                <a:latin typeface="Arial" panose="020B0604020202020204" pitchFamily="34" charset="0"/>
                <a:ea typeface="Roboto" panose="02000000000000000000" pitchFamily="2" charset="0"/>
                <a:cs typeface="Arial" panose="020B0604020202020204" pitchFamily="34" charset="0"/>
              </a:rPr>
              <a:t> </a:t>
            </a:r>
            <a:r>
              <a:rPr lang="en-US" b="1" dirty="0" err="1">
                <a:latin typeface="Arial" panose="020B0604020202020204" pitchFamily="34" charset="0"/>
                <a:ea typeface="Roboto" panose="02000000000000000000" pitchFamily="2" charset="0"/>
                <a:cs typeface="Arial" panose="020B0604020202020204" pitchFamily="34" charset="0"/>
              </a:rPr>
              <a:t>đánh</a:t>
            </a:r>
            <a:r>
              <a:rPr lang="en-US" b="1" dirty="0">
                <a:latin typeface="Arial" panose="020B0604020202020204" pitchFamily="34" charset="0"/>
                <a:ea typeface="Roboto" panose="02000000000000000000" pitchFamily="2" charset="0"/>
                <a:cs typeface="Arial" panose="020B0604020202020204" pitchFamily="34" charset="0"/>
              </a:rPr>
              <a:t> </a:t>
            </a:r>
            <a:r>
              <a:rPr lang="en-US" b="1" dirty="0" err="1">
                <a:latin typeface="Arial" panose="020B0604020202020204" pitchFamily="34" charset="0"/>
                <a:ea typeface="Roboto" panose="02000000000000000000" pitchFamily="2" charset="0"/>
                <a:cs typeface="Arial" panose="020B0604020202020204" pitchFamily="34" charset="0"/>
              </a:rPr>
              <a:t>giá</a:t>
            </a:r>
            <a:r>
              <a:rPr lang="en-US" b="1" dirty="0">
                <a:latin typeface="Arial" panose="020B0604020202020204" pitchFamily="34" charset="0"/>
                <a:ea typeface="Roboto" panose="02000000000000000000" pitchFamily="2" charset="0"/>
                <a:cs typeface="Arial" panose="020B0604020202020204" pitchFamily="34" charset="0"/>
              </a:rPr>
              <a:t> ATTT</a:t>
            </a:r>
            <a:br>
              <a:rPr lang="en-US" b="1" dirty="0">
                <a:latin typeface="Arial" panose="020B0604020202020204" pitchFamily="34" charset="0"/>
                <a:ea typeface="Roboto" panose="02000000000000000000" pitchFamily="2" charset="0"/>
                <a:cs typeface="Arial" panose="020B0604020202020204" pitchFamily="34" charset="0"/>
              </a:rPr>
            </a:br>
            <a:r>
              <a:rPr lang="en-US" b="1" dirty="0">
                <a:latin typeface="Arial" panose="020B0604020202020204" pitchFamily="34" charset="0"/>
                <a:ea typeface="Roboto" panose="02000000000000000000" pitchFamily="2" charset="0"/>
                <a:cs typeface="Arial" panose="020B0604020202020204" pitchFamily="34" charset="0"/>
              </a:rPr>
              <a:t>VAPT</a:t>
            </a:r>
          </a:p>
        </p:txBody>
      </p:sp>
    </p:spTree>
    <p:extLst>
      <p:ext uri="{BB962C8B-B14F-4D97-AF65-F5344CB8AC3E}">
        <p14:creationId xmlns:p14="http://schemas.microsoft.com/office/powerpoint/2010/main" val="33702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7" dur="500"/>
                                        <p:tgtEl>
                                          <p:spTgt spid="2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xEl>
                                              <p:pRg st="3" end="3"/>
                                            </p:txEl>
                                          </p:spTgt>
                                        </p:tgtEl>
                                        <p:attrNameLst>
                                          <p:attrName>style.visibility</p:attrName>
                                        </p:attrNameLst>
                                      </p:cBhvr>
                                      <p:to>
                                        <p:strVal val="visible"/>
                                      </p:to>
                                    </p:set>
                                    <p:anim calcmode="lin" valueType="num">
                                      <p:cBhvr additive="base">
                                        <p:cTn id="12" dur="500" fill="hold"/>
                                        <p:tgtEl>
                                          <p:spTgt spid="26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3">
                                            <p:txEl>
                                              <p:pRg st="4" end="4"/>
                                            </p:txEl>
                                          </p:spTgt>
                                        </p:tgtEl>
                                        <p:attrNameLst>
                                          <p:attrName>style.visibility</p:attrName>
                                        </p:attrNameLst>
                                      </p:cBhvr>
                                      <p:to>
                                        <p:strVal val="visible"/>
                                      </p:to>
                                    </p:set>
                                    <p:anim calcmode="lin" valueType="num">
                                      <p:cBhvr additive="base">
                                        <p:cTn id="18" dur="500" fill="hold"/>
                                        <p:tgtEl>
                                          <p:spTgt spid="26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3">
                                            <p:txEl>
                                              <p:pRg st="5" end="5"/>
                                            </p:txEl>
                                          </p:spTgt>
                                        </p:tgtEl>
                                        <p:attrNameLst>
                                          <p:attrName>style.visibility</p:attrName>
                                        </p:attrNameLst>
                                      </p:cBhvr>
                                      <p:to>
                                        <p:strVal val="visible"/>
                                      </p:to>
                                    </p:set>
                                    <p:anim calcmode="lin" valueType="num">
                                      <p:cBhvr additive="base">
                                        <p:cTn id="24" dur="500" fill="hold"/>
                                        <p:tgtEl>
                                          <p:spTgt spid="26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3">
                                            <p:txEl>
                                              <p:pRg st="6" end="6"/>
                                            </p:txEl>
                                          </p:spTgt>
                                        </p:tgtEl>
                                        <p:attrNameLst>
                                          <p:attrName>style.visibility</p:attrName>
                                        </p:attrNameLst>
                                      </p:cBhvr>
                                      <p:to>
                                        <p:strVal val="visible"/>
                                      </p:to>
                                    </p:set>
                                    <p:anim calcmode="lin" valueType="num">
                                      <p:cBhvr additive="base">
                                        <p:cTn id="30" dur="500" fill="hold"/>
                                        <p:tgtEl>
                                          <p:spTgt spid="26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3">
                                            <p:txEl>
                                              <p:pRg st="7" end="7"/>
                                            </p:txEl>
                                          </p:spTgt>
                                        </p:tgtEl>
                                        <p:attrNameLst>
                                          <p:attrName>style.visibility</p:attrName>
                                        </p:attrNameLst>
                                      </p:cBhvr>
                                      <p:to>
                                        <p:strVal val="visible"/>
                                      </p:to>
                                    </p:set>
                                    <p:anim calcmode="lin" valueType="num">
                                      <p:cBhvr additive="base">
                                        <p:cTn id="36" dur="500" fill="hold"/>
                                        <p:tgtEl>
                                          <p:spTgt spid="26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3">
                                            <p:txEl>
                                              <p:pRg st="8" end="8"/>
                                            </p:txEl>
                                          </p:spTgt>
                                        </p:tgtEl>
                                        <p:attrNameLst>
                                          <p:attrName>style.visibility</p:attrName>
                                        </p:attrNameLst>
                                      </p:cBhvr>
                                      <p:to>
                                        <p:strVal val="visible"/>
                                      </p:to>
                                    </p:set>
                                    <p:anim calcmode="lin" valueType="num">
                                      <p:cBhvr additive="base">
                                        <p:cTn id="42" dur="500" fill="hold"/>
                                        <p:tgtEl>
                                          <p:spTgt spid="26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txBox="1">
            <a:spLocks/>
          </p:cNvSpPr>
          <p:nvPr/>
        </p:nvSpPr>
        <p:spPr>
          <a:xfrm>
            <a:off x="2422888" y="251085"/>
            <a:ext cx="7346224" cy="675452"/>
          </a:xfrm>
          <a:prstGeom prst="rect">
            <a:avLst/>
          </a:prstGeom>
        </p:spPr>
        <p:txBody>
          <a:bodyPr spcFirstLastPara="1" wrap="square" lIns="45713" tIns="45713" rIns="45713" bIns="45713" anchor="t" anchorCtr="0">
            <a:noAutofit/>
          </a:bodyPr>
          <a:lstStyle>
            <a:defPPr>
              <a:defRPr lang="en-US"/>
            </a:defPPr>
            <a:lvl1pPr defTabSz="1828754">
              <a:lnSpc>
                <a:spcPct val="90000"/>
              </a:lnSpc>
              <a:spcBef>
                <a:spcPts val="0"/>
              </a:spcBef>
              <a:buNone/>
              <a:defRPr sz="3000">
                <a:solidFill>
                  <a:schemeClr val="accent1">
                    <a:lumMod val="50000"/>
                  </a:schemeClr>
                </a:solidFill>
                <a:latin typeface="Times New Roman" panose="02020603050405020304" pitchFamily="18" charset="0"/>
                <a:ea typeface="+mj-ea"/>
                <a:cs typeface="Times New Roman" panose="02020603050405020304" pitchFamily="18" charset="0"/>
              </a:defRPr>
            </a:lvl1pPr>
          </a:lstStyle>
          <a:p>
            <a:pPr algn="ctr" defTabSz="914400">
              <a:spcBef>
                <a:spcPts val="1000"/>
              </a:spcBef>
            </a:pPr>
            <a:r>
              <a:rPr lang="vi-VN" sz="1800" b="1" dirty="0">
                <a:solidFill>
                  <a:schemeClr val="bg2">
                    <a:lumMod val="25000"/>
                  </a:schemeClr>
                </a:solidFill>
                <a:latin typeface="Oswald" charset="0"/>
                <a:ea typeface="+mn-ea"/>
                <a:cs typeface="Arial" pitchFamily="34" charset="0"/>
              </a:rPr>
              <a:t>M</a:t>
            </a:r>
            <a:r>
              <a:rPr lang="en-US" sz="1800" b="1" dirty="0">
                <a:solidFill>
                  <a:schemeClr val="bg2">
                    <a:lumMod val="25000"/>
                  </a:schemeClr>
                </a:solidFill>
                <a:latin typeface="Oswald" charset="0"/>
                <a:ea typeface="+mn-ea"/>
                <a:cs typeface="Arial" pitchFamily="34" charset="0"/>
              </a:rPr>
              <a:t>ẠNG LƯỚI ỨNG CỨU SỰ CỐ ATTTM QUỐC GIA</a:t>
            </a:r>
            <a:endParaRPr lang="vi-VN" sz="1800" b="1" dirty="0">
              <a:solidFill>
                <a:schemeClr val="bg2">
                  <a:lumMod val="25000"/>
                </a:schemeClr>
              </a:solidFill>
              <a:latin typeface="Oswald" charset="0"/>
              <a:ea typeface="+mn-ea"/>
              <a:cs typeface="Arial" pitchFamily="34" charset="0"/>
            </a:endParaRPr>
          </a:p>
        </p:txBody>
      </p:sp>
      <p:graphicFrame>
        <p:nvGraphicFramePr>
          <p:cNvPr id="15" name="Chart 14"/>
          <p:cNvGraphicFramePr/>
          <p:nvPr>
            <p:extLst>
              <p:ext uri="{D42A27DB-BD31-4B8C-83A1-F6EECF244321}">
                <p14:modId xmlns:p14="http://schemas.microsoft.com/office/powerpoint/2010/main" val="274309353"/>
              </p:ext>
            </p:extLst>
          </p:nvPr>
        </p:nvGraphicFramePr>
        <p:xfrm>
          <a:off x="6363382" y="1313799"/>
          <a:ext cx="5159640" cy="377823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8374218" y="3047728"/>
            <a:ext cx="983628" cy="58477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rPr>
              <a:t>232</a:t>
            </a:r>
            <a:endParaRPr lang="en-US" sz="3200" dirty="0"/>
          </a:p>
        </p:txBody>
      </p:sp>
      <p:pic>
        <p:nvPicPr>
          <p:cNvPr id="2050" name="Picture 2" descr="Một chiến công thầm lặng bị lãng qu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0575" y="1885377"/>
            <a:ext cx="1821067" cy="23680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986818" y="4688931"/>
            <a:ext cx="2970792"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t>Cụm</a:t>
            </a:r>
            <a:r>
              <a:rPr lang="en-US" sz="1200" dirty="0"/>
              <a:t> 8: </a:t>
            </a:r>
            <a:r>
              <a:rPr lang="en-US" sz="1200" dirty="0" err="1"/>
              <a:t>Doanh</a:t>
            </a:r>
            <a:r>
              <a:rPr lang="en-US" sz="1200" dirty="0"/>
              <a:t> </a:t>
            </a:r>
            <a:r>
              <a:rPr lang="en-US" sz="1200" dirty="0" err="1"/>
              <a:t>nghiệp</a:t>
            </a:r>
            <a:r>
              <a:rPr lang="en-US" sz="1200" dirty="0"/>
              <a:t> </a:t>
            </a:r>
            <a:r>
              <a:rPr lang="en-US" sz="1200" dirty="0" err="1"/>
              <a:t>viễn</a:t>
            </a:r>
            <a:r>
              <a:rPr lang="en-US" sz="1200" dirty="0"/>
              <a:t> </a:t>
            </a:r>
            <a:r>
              <a:rPr lang="en-US" sz="1200" dirty="0" err="1"/>
              <a:t>thông</a:t>
            </a:r>
            <a:r>
              <a:rPr lang="en-US" sz="1200" dirty="0"/>
              <a:t>, </a:t>
            </a:r>
            <a:r>
              <a:rPr lang="en-US" sz="1200" dirty="0" err="1"/>
              <a:t>hạ</a:t>
            </a:r>
            <a:r>
              <a:rPr lang="en-US" sz="1200" dirty="0"/>
              <a:t> </a:t>
            </a:r>
            <a:r>
              <a:rPr lang="en-US" sz="1200" dirty="0" err="1"/>
              <a:t>tầng</a:t>
            </a:r>
            <a:r>
              <a:rPr lang="en-US" sz="1200" dirty="0"/>
              <a:t>, </a:t>
            </a:r>
            <a:r>
              <a:rPr lang="en-US" sz="1200" dirty="0" err="1"/>
              <a:t>Cục</a:t>
            </a:r>
            <a:r>
              <a:rPr lang="en-US" sz="1200" dirty="0"/>
              <a:t> BĐTƯ, VNNIC</a:t>
            </a:r>
          </a:p>
          <a:p>
            <a:pPr marL="171450" indent="-171450">
              <a:buFont typeface="Arial" panose="020B0604020202020204" pitchFamily="34" charset="0"/>
              <a:buChar char="•"/>
            </a:pPr>
            <a:r>
              <a:rPr lang="en-US" sz="1200" dirty="0" err="1"/>
              <a:t>Cụm</a:t>
            </a:r>
            <a:r>
              <a:rPr lang="en-US" sz="1200" dirty="0"/>
              <a:t> 6: </a:t>
            </a:r>
            <a:r>
              <a:rPr lang="en-US" sz="1200" dirty="0" err="1"/>
              <a:t>Hà</a:t>
            </a:r>
            <a:r>
              <a:rPr lang="en-US" sz="1200" dirty="0"/>
              <a:t> </a:t>
            </a:r>
            <a:r>
              <a:rPr lang="en-US" sz="1200" dirty="0" err="1"/>
              <a:t>Nội</a:t>
            </a:r>
            <a:r>
              <a:rPr lang="en-US" sz="1200" dirty="0"/>
              <a:t>, </a:t>
            </a:r>
            <a:r>
              <a:rPr lang="en-US" sz="1200" dirty="0" err="1"/>
              <a:t>các</a:t>
            </a:r>
            <a:r>
              <a:rPr lang="en-US" sz="1200" dirty="0"/>
              <a:t> </a:t>
            </a:r>
            <a:r>
              <a:rPr lang="en-US" sz="1200" dirty="0" err="1"/>
              <a:t>Bộ</a:t>
            </a:r>
            <a:r>
              <a:rPr lang="en-US" sz="1200" dirty="0"/>
              <a:t>, </a:t>
            </a:r>
            <a:r>
              <a:rPr lang="en-US" sz="1200" dirty="0" err="1"/>
              <a:t>Ngành</a:t>
            </a:r>
            <a:endParaRPr lang="en-US" sz="1200" dirty="0"/>
          </a:p>
          <a:p>
            <a:pPr marL="171450" indent="-171450">
              <a:buFont typeface="Arial" panose="020B0604020202020204" pitchFamily="34" charset="0"/>
              <a:buChar char="•"/>
            </a:pPr>
            <a:r>
              <a:rPr lang="en-US" sz="1200" dirty="0" err="1"/>
              <a:t>Cụm</a:t>
            </a:r>
            <a:r>
              <a:rPr lang="en-US" sz="1200" dirty="0"/>
              <a:t> 10: </a:t>
            </a:r>
            <a:r>
              <a:rPr lang="en-US" sz="1200" dirty="0" err="1"/>
              <a:t>Ngân</a:t>
            </a:r>
            <a:r>
              <a:rPr lang="en-US" sz="1200" dirty="0"/>
              <a:t> </a:t>
            </a:r>
            <a:r>
              <a:rPr lang="en-US" sz="1200" dirty="0" err="1"/>
              <a:t>hàng</a:t>
            </a:r>
            <a:r>
              <a:rPr lang="en-US" sz="1200" dirty="0"/>
              <a:t>, </a:t>
            </a:r>
            <a:r>
              <a:rPr lang="en-US" sz="1200" dirty="0" err="1"/>
              <a:t>tài</a:t>
            </a:r>
            <a:r>
              <a:rPr lang="en-US" sz="1200" dirty="0"/>
              <a:t> </a:t>
            </a:r>
            <a:r>
              <a:rPr lang="en-US" sz="1200" dirty="0" err="1"/>
              <a:t>chính</a:t>
            </a:r>
            <a:r>
              <a:rPr lang="en-US" sz="1200" dirty="0"/>
              <a:t>, </a:t>
            </a:r>
            <a:r>
              <a:rPr lang="en-US" sz="1200" dirty="0" err="1"/>
              <a:t>kho</a:t>
            </a:r>
            <a:r>
              <a:rPr lang="en-US" sz="1200" dirty="0"/>
              <a:t> </a:t>
            </a:r>
            <a:r>
              <a:rPr lang="en-US" sz="1200" dirty="0" err="1"/>
              <a:t>bạc</a:t>
            </a:r>
            <a:r>
              <a:rPr lang="en-US" sz="1200" dirty="0"/>
              <a:t>, </a:t>
            </a:r>
            <a:r>
              <a:rPr lang="en-US" sz="1200" dirty="0" err="1"/>
              <a:t>thuế</a:t>
            </a:r>
            <a:r>
              <a:rPr lang="en-US" sz="1200" dirty="0"/>
              <a:t>, </a:t>
            </a:r>
            <a:r>
              <a:rPr lang="en-US" sz="1200" dirty="0" err="1"/>
              <a:t>hải</a:t>
            </a:r>
            <a:r>
              <a:rPr lang="en-US" sz="1200" dirty="0"/>
              <a:t> </a:t>
            </a:r>
            <a:r>
              <a:rPr lang="en-US" sz="1200" dirty="0" err="1"/>
              <a:t>quan</a:t>
            </a:r>
            <a:endParaRPr lang="en-US" sz="1200" dirty="0"/>
          </a:p>
          <a:p>
            <a:pPr marL="171450" indent="-171450">
              <a:buFont typeface="Arial" panose="020B0604020202020204" pitchFamily="34" charset="0"/>
              <a:buChar char="•"/>
            </a:pPr>
            <a:r>
              <a:rPr lang="en-US" sz="1200" dirty="0" err="1"/>
              <a:t>Cụm</a:t>
            </a:r>
            <a:r>
              <a:rPr lang="en-US" sz="1200" dirty="0"/>
              <a:t> 11: </a:t>
            </a:r>
            <a:r>
              <a:rPr lang="en-US" sz="1200" dirty="0" err="1"/>
              <a:t>Doanh</a:t>
            </a:r>
            <a:r>
              <a:rPr lang="en-US" sz="1200" dirty="0"/>
              <a:t> </a:t>
            </a:r>
            <a:r>
              <a:rPr lang="en-US" sz="1200" dirty="0" err="1"/>
              <a:t>nghiệp</a:t>
            </a:r>
            <a:r>
              <a:rPr lang="en-US" sz="1200" dirty="0"/>
              <a:t> </a:t>
            </a:r>
            <a:r>
              <a:rPr lang="en-US" sz="1200" dirty="0" err="1"/>
              <a:t>CNTT</a:t>
            </a:r>
            <a:r>
              <a:rPr lang="en-US" sz="1200" dirty="0"/>
              <a:t>, ATTT</a:t>
            </a:r>
          </a:p>
        </p:txBody>
      </p:sp>
      <p:sp>
        <p:nvSpPr>
          <p:cNvPr id="13" name="Text Box 10"/>
          <p:cNvSpPr txBox="1">
            <a:spLocks noChangeArrowheads="1"/>
          </p:cNvSpPr>
          <p:nvPr/>
        </p:nvSpPr>
        <p:spPr bwMode="auto">
          <a:xfrm>
            <a:off x="676340" y="3146970"/>
            <a:ext cx="2039230" cy="495682"/>
          </a:xfrm>
          <a:prstGeom prst="rect">
            <a:avLst/>
          </a:prstGeom>
          <a:noFill/>
          <a:ln w="9525" algn="ctr">
            <a:noFill/>
            <a:miter lim="800000"/>
            <a:headEnd/>
            <a:tailEnd/>
          </a:ln>
          <a:effectLst>
            <a:outerShdw blurRad="50800" dist="38100" dir="2700000" algn="tl" rotWithShape="0">
              <a:prstClr val="black">
                <a:alpha val="50000"/>
              </a:prstClr>
            </a:outerShdw>
          </a:effectLst>
        </p:spPr>
        <p:txBody>
          <a:bodyPr lIns="0" tIns="0" rIns="0" bIns="0" anchor="ctr"/>
          <a:lstStyle/>
          <a:p>
            <a:pPr algn="ctr"/>
            <a:r>
              <a:rPr lang="en-US" sz="1100" dirty="0" err="1"/>
              <a:t>Cơ</a:t>
            </a:r>
            <a:r>
              <a:rPr lang="en-US" sz="1100" dirty="0"/>
              <a:t> </a:t>
            </a:r>
            <a:r>
              <a:rPr lang="en-US" sz="1100" dirty="0" err="1"/>
              <a:t>quan</a:t>
            </a:r>
            <a:r>
              <a:rPr lang="en-US" sz="1100" dirty="0"/>
              <a:t> </a:t>
            </a:r>
            <a:r>
              <a:rPr lang="en-US" sz="1100" dirty="0" err="1"/>
              <a:t>điều</a:t>
            </a:r>
            <a:r>
              <a:rPr lang="en-US" sz="1100" dirty="0"/>
              <a:t> </a:t>
            </a:r>
            <a:r>
              <a:rPr lang="en-US" sz="1100" dirty="0" err="1"/>
              <a:t>phối</a:t>
            </a:r>
            <a:endParaRPr lang="en-US" sz="1000" dirty="0">
              <a:solidFill>
                <a:srgbClr val="FF0000"/>
              </a:solidFill>
              <a:effectLst>
                <a:reflection stA="50000" endPos="36000" dist="12700" dir="5400000" sy="-100000" algn="bl" rotWithShape="0"/>
              </a:effectLst>
              <a:latin typeface="Arial Black" panose="020B0A04020102020204" pitchFamily="34" charset="0"/>
              <a:ea typeface="MS PGothic"/>
              <a:cs typeface="Arial" panose="020B0604020202020204" pitchFamily="34" charset="0"/>
            </a:endParaRPr>
          </a:p>
        </p:txBody>
      </p:sp>
      <p:sp>
        <p:nvSpPr>
          <p:cNvPr id="14" name="Text Placeholder 2">
            <a:extLst>
              <a:ext uri="{FF2B5EF4-FFF2-40B4-BE49-F238E27FC236}">
                <a16:creationId xmlns:a16="http://schemas.microsoft.com/office/drawing/2014/main" id="{3CE92761-FF8D-0700-2353-650C1DEE2415}"/>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cxnSp>
        <p:nvCxnSpPr>
          <p:cNvPr id="22" name="Straight Connector 21">
            <a:extLst>
              <a:ext uri="{FF2B5EF4-FFF2-40B4-BE49-F238E27FC236}">
                <a16:creationId xmlns:a16="http://schemas.microsoft.com/office/drawing/2014/main" id="{C44B7352-1B28-7DC8-8CA6-B572765318FE}"/>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A6030A1C-E86B-782D-6FB9-3FFC9C29B95F}"/>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13</a:t>
            </a:r>
            <a:endParaRPr sz="1400" b="1" kern="0" dirty="0">
              <a:solidFill>
                <a:schemeClr val="tx1">
                  <a:lumMod val="75000"/>
                  <a:lumOff val="25000"/>
                </a:schemeClr>
              </a:solidFill>
            </a:endParaRPr>
          </a:p>
        </p:txBody>
      </p:sp>
      <p:grpSp>
        <p:nvGrpSpPr>
          <p:cNvPr id="24" name="Group 23">
            <a:extLst>
              <a:ext uri="{FF2B5EF4-FFF2-40B4-BE49-F238E27FC236}">
                <a16:creationId xmlns:a16="http://schemas.microsoft.com/office/drawing/2014/main" id="{FA90144C-8947-FC3F-E4D3-884FEA38386E}"/>
              </a:ext>
            </a:extLst>
          </p:cNvPr>
          <p:cNvGrpSpPr/>
          <p:nvPr/>
        </p:nvGrpSpPr>
        <p:grpSpPr>
          <a:xfrm>
            <a:off x="93475" y="1305129"/>
            <a:ext cx="5979337" cy="4658349"/>
            <a:chOff x="1709286" y="1142999"/>
            <a:chExt cx="8763000" cy="5464767"/>
          </a:xfrm>
        </p:grpSpPr>
        <p:grpSp>
          <p:nvGrpSpPr>
            <p:cNvPr id="25" name="Group 24">
              <a:extLst>
                <a:ext uri="{FF2B5EF4-FFF2-40B4-BE49-F238E27FC236}">
                  <a16:creationId xmlns:a16="http://schemas.microsoft.com/office/drawing/2014/main" id="{57BA2F66-CE15-504E-BC9A-139ABE7260AA}"/>
                </a:ext>
              </a:extLst>
            </p:cNvPr>
            <p:cNvGrpSpPr/>
            <p:nvPr/>
          </p:nvGrpSpPr>
          <p:grpSpPr>
            <a:xfrm>
              <a:off x="1709286" y="1142999"/>
              <a:ext cx="8763000" cy="5464767"/>
              <a:chOff x="-374567" y="692696"/>
              <a:chExt cx="9000001" cy="5974614"/>
            </a:xfrm>
          </p:grpSpPr>
          <p:grpSp>
            <p:nvGrpSpPr>
              <p:cNvPr id="30" name="Group 29">
                <a:extLst>
                  <a:ext uri="{FF2B5EF4-FFF2-40B4-BE49-F238E27FC236}">
                    <a16:creationId xmlns:a16="http://schemas.microsoft.com/office/drawing/2014/main" id="{C67487C4-22AD-C24C-ECED-F0E585D5454B}"/>
                  </a:ext>
                </a:extLst>
              </p:cNvPr>
              <p:cNvGrpSpPr/>
              <p:nvPr/>
            </p:nvGrpSpPr>
            <p:grpSpPr>
              <a:xfrm>
                <a:off x="-374566" y="692696"/>
                <a:ext cx="9000000" cy="1082011"/>
                <a:chOff x="-374566" y="692696"/>
                <a:chExt cx="9000000" cy="1082011"/>
              </a:xfrm>
            </p:grpSpPr>
            <p:grpSp>
              <p:nvGrpSpPr>
                <p:cNvPr id="71" name="Group 70">
                  <a:extLst>
                    <a:ext uri="{FF2B5EF4-FFF2-40B4-BE49-F238E27FC236}">
                      <a16:creationId xmlns:a16="http://schemas.microsoft.com/office/drawing/2014/main" id="{E871A7D2-F301-C9E5-E103-E29C30463C96}"/>
                    </a:ext>
                  </a:extLst>
                </p:cNvPr>
                <p:cNvGrpSpPr/>
                <p:nvPr/>
              </p:nvGrpSpPr>
              <p:grpSpPr>
                <a:xfrm>
                  <a:off x="-374566" y="692696"/>
                  <a:ext cx="9000000" cy="1082011"/>
                  <a:chOff x="603104" y="981075"/>
                  <a:chExt cx="7186244" cy="1082011"/>
                </a:xfrm>
              </p:grpSpPr>
              <p:sp>
                <p:nvSpPr>
                  <p:cNvPr id="74" name="Rectangle 11">
                    <a:extLst>
                      <a:ext uri="{FF2B5EF4-FFF2-40B4-BE49-F238E27FC236}">
                        <a16:creationId xmlns:a16="http://schemas.microsoft.com/office/drawing/2014/main" id="{8A68CAC2-30F9-D943-9DB1-6F8EC202A428}"/>
                      </a:ext>
                    </a:extLst>
                  </p:cNvPr>
                  <p:cNvSpPr>
                    <a:spLocks noChangeArrowheads="1"/>
                  </p:cNvSpPr>
                  <p:nvPr/>
                </p:nvSpPr>
                <p:spPr bwMode="auto">
                  <a:xfrm>
                    <a:off x="603104" y="1057583"/>
                    <a:ext cx="1123060" cy="792088"/>
                  </a:xfrm>
                  <a:prstGeom prst="rect">
                    <a:avLst/>
                  </a:prstGeom>
                  <a:solidFill>
                    <a:srgbClr val="8EB4E3"/>
                  </a:solidFill>
                  <a:ln w="9525">
                    <a:solidFill>
                      <a:srgbClr val="A6A6A6"/>
                    </a:solidFill>
                    <a:miter lim="800000"/>
                    <a:headEnd/>
                    <a:tailEnd/>
                  </a:ln>
                </p:spPr>
                <p:txBody>
                  <a:bodyPr anchor="ctr"/>
                  <a:lstStyle/>
                  <a:p>
                    <a:pPr algn="ctr">
                      <a:spcAft>
                        <a:spcPts val="1000"/>
                      </a:spcAft>
                    </a:pPr>
                    <a:r>
                      <a:rPr lang="en-US" sz="1000" b="1" dirty="0" err="1">
                        <a:latin typeface="Arial"/>
                        <a:cs typeface="Arial"/>
                      </a:rPr>
                      <a:t>Bộ</a:t>
                    </a:r>
                    <a:r>
                      <a:rPr lang="en-US" sz="1000" b="1" dirty="0">
                        <a:latin typeface="Arial"/>
                        <a:cs typeface="Arial"/>
                      </a:rPr>
                      <a:t> </a:t>
                    </a:r>
                    <a:r>
                      <a:rPr lang="en-US" sz="1000" b="1" dirty="0" err="1">
                        <a:latin typeface="Arial"/>
                        <a:cs typeface="Arial"/>
                      </a:rPr>
                      <a:t>quốc</a:t>
                    </a:r>
                    <a:r>
                      <a:rPr lang="en-US" sz="1000" b="1" dirty="0">
                        <a:latin typeface="Arial"/>
                        <a:cs typeface="Arial"/>
                      </a:rPr>
                      <a:t> </a:t>
                    </a:r>
                    <a:r>
                      <a:rPr lang="en-US" sz="1000" b="1" dirty="0" err="1">
                        <a:latin typeface="Arial"/>
                        <a:cs typeface="Arial"/>
                      </a:rPr>
                      <a:t>phòng</a:t>
                    </a:r>
                    <a:endParaRPr lang="en-US" sz="1000" b="1" dirty="0">
                      <a:latin typeface="Arial"/>
                      <a:cs typeface="Arial"/>
                    </a:endParaRPr>
                  </a:p>
                </p:txBody>
              </p:sp>
              <p:sp>
                <p:nvSpPr>
                  <p:cNvPr id="75" name="Rectangle 12">
                    <a:extLst>
                      <a:ext uri="{FF2B5EF4-FFF2-40B4-BE49-F238E27FC236}">
                        <a16:creationId xmlns:a16="http://schemas.microsoft.com/office/drawing/2014/main" id="{7965C518-57C4-0E64-F692-B2C02A18B705}"/>
                      </a:ext>
                    </a:extLst>
                  </p:cNvPr>
                  <p:cNvSpPr>
                    <a:spLocks noChangeArrowheads="1"/>
                  </p:cNvSpPr>
                  <p:nvPr/>
                </p:nvSpPr>
                <p:spPr bwMode="auto">
                  <a:xfrm>
                    <a:off x="3168966" y="981075"/>
                    <a:ext cx="1984375" cy="849313"/>
                  </a:xfrm>
                  <a:prstGeom prst="rect">
                    <a:avLst/>
                  </a:prstGeom>
                  <a:solidFill>
                    <a:schemeClr val="tx2">
                      <a:lumMod val="75000"/>
                    </a:schemeClr>
                  </a:solidFill>
                  <a:ln w="9525">
                    <a:solidFill>
                      <a:schemeClr val="tx2">
                        <a:lumMod val="50000"/>
                      </a:schemeClr>
                    </a:solidFill>
                    <a:miter lim="800000"/>
                    <a:headEnd/>
                    <a:tailEnd/>
                  </a:ln>
                </p:spPr>
                <p:txBody>
                  <a:bodyPr anchor="ctr"/>
                  <a:lstStyle/>
                  <a:p>
                    <a:pPr algn="ctr"/>
                    <a:r>
                      <a:rPr lang="en-US" sz="1000" b="1" dirty="0" err="1">
                        <a:solidFill>
                          <a:schemeClr val="bg1"/>
                        </a:solidFill>
                        <a:latin typeface="Arial"/>
                        <a:cs typeface="Arial"/>
                      </a:rPr>
                      <a:t>Bộ</a:t>
                    </a:r>
                    <a:r>
                      <a:rPr lang="en-US" sz="1000" b="1" dirty="0">
                        <a:solidFill>
                          <a:schemeClr val="bg1"/>
                        </a:solidFill>
                        <a:latin typeface="Arial"/>
                        <a:cs typeface="Arial"/>
                      </a:rPr>
                      <a:t> </a:t>
                    </a:r>
                    <a:r>
                      <a:rPr lang="en-US" sz="1000" b="1" dirty="0" err="1">
                        <a:solidFill>
                          <a:schemeClr val="bg1"/>
                        </a:solidFill>
                        <a:latin typeface="Arial"/>
                        <a:cs typeface="Arial"/>
                      </a:rPr>
                      <a:t>Thông</a:t>
                    </a:r>
                    <a:r>
                      <a:rPr lang="en-US" sz="1000" b="1" dirty="0">
                        <a:solidFill>
                          <a:schemeClr val="bg1"/>
                        </a:solidFill>
                        <a:latin typeface="Arial"/>
                        <a:cs typeface="Arial"/>
                      </a:rPr>
                      <a:t> tin </a:t>
                    </a:r>
                    <a:r>
                      <a:rPr lang="en-US" sz="1000" b="1" dirty="0" err="1">
                        <a:solidFill>
                          <a:schemeClr val="bg1"/>
                        </a:solidFill>
                        <a:latin typeface="Arial"/>
                        <a:cs typeface="Arial"/>
                      </a:rPr>
                      <a:t>và</a:t>
                    </a:r>
                    <a:r>
                      <a:rPr lang="en-US" sz="1000" b="1" dirty="0">
                        <a:solidFill>
                          <a:schemeClr val="bg1"/>
                        </a:solidFill>
                        <a:latin typeface="Arial"/>
                        <a:cs typeface="Arial"/>
                      </a:rPr>
                      <a:t> </a:t>
                    </a:r>
                    <a:r>
                      <a:rPr lang="en-US" sz="1000" b="1" dirty="0" err="1">
                        <a:solidFill>
                          <a:schemeClr val="bg1"/>
                        </a:solidFill>
                        <a:latin typeface="Arial"/>
                        <a:cs typeface="Arial"/>
                      </a:rPr>
                      <a:t>Truyền</a:t>
                    </a:r>
                    <a:r>
                      <a:rPr lang="en-US" sz="1000" b="1" dirty="0">
                        <a:solidFill>
                          <a:schemeClr val="bg1"/>
                        </a:solidFill>
                        <a:latin typeface="Arial"/>
                        <a:cs typeface="Arial"/>
                      </a:rPr>
                      <a:t> </a:t>
                    </a:r>
                    <a:r>
                      <a:rPr lang="en-US" sz="1000" b="1" dirty="0" err="1">
                        <a:solidFill>
                          <a:schemeClr val="bg1"/>
                        </a:solidFill>
                        <a:latin typeface="Arial"/>
                        <a:cs typeface="Arial"/>
                      </a:rPr>
                      <a:t>thông</a:t>
                    </a:r>
                    <a:endParaRPr lang="en-US" sz="1000" b="1" dirty="0">
                      <a:solidFill>
                        <a:schemeClr val="bg1"/>
                      </a:solidFill>
                      <a:latin typeface="Arial"/>
                      <a:cs typeface="Arial"/>
                    </a:endParaRPr>
                  </a:p>
                </p:txBody>
              </p:sp>
              <p:sp>
                <p:nvSpPr>
                  <p:cNvPr id="76" name="Rectangle 17">
                    <a:extLst>
                      <a:ext uri="{FF2B5EF4-FFF2-40B4-BE49-F238E27FC236}">
                        <a16:creationId xmlns:a16="http://schemas.microsoft.com/office/drawing/2014/main" id="{FB74BB57-36F8-7E8B-1332-75201594ACD7}"/>
                      </a:ext>
                    </a:extLst>
                  </p:cNvPr>
                  <p:cNvSpPr>
                    <a:spLocks noChangeArrowheads="1"/>
                  </p:cNvSpPr>
                  <p:nvPr/>
                </p:nvSpPr>
                <p:spPr bwMode="auto">
                  <a:xfrm>
                    <a:off x="6763823" y="1057275"/>
                    <a:ext cx="1025525" cy="773113"/>
                  </a:xfrm>
                  <a:prstGeom prst="rect">
                    <a:avLst/>
                  </a:prstGeom>
                  <a:solidFill>
                    <a:srgbClr val="8EB4E3"/>
                  </a:solidFill>
                  <a:ln w="9525">
                    <a:solidFill>
                      <a:schemeClr val="bg1">
                        <a:lumMod val="65000"/>
                      </a:schemeClr>
                    </a:solidFill>
                    <a:miter lim="800000"/>
                    <a:headEnd/>
                    <a:tailEnd/>
                  </a:ln>
                </p:spPr>
                <p:txBody>
                  <a:bodyPr anchor="ctr"/>
                  <a:lstStyle/>
                  <a:p>
                    <a:pPr algn="ctr"/>
                    <a:r>
                      <a:rPr lang="en-US" sz="1000" b="1" dirty="0" err="1">
                        <a:latin typeface="Arial"/>
                        <a:cs typeface="Arial"/>
                      </a:rPr>
                      <a:t>Bộ</a:t>
                    </a:r>
                    <a:r>
                      <a:rPr lang="en-US" sz="1000" b="1" dirty="0">
                        <a:latin typeface="Arial"/>
                        <a:cs typeface="Arial"/>
                      </a:rPr>
                      <a:t> </a:t>
                    </a:r>
                    <a:r>
                      <a:rPr lang="en-US" sz="1000" b="1" dirty="0" err="1">
                        <a:latin typeface="Arial"/>
                        <a:cs typeface="Arial"/>
                      </a:rPr>
                      <a:t>công</a:t>
                    </a:r>
                    <a:r>
                      <a:rPr lang="en-US" sz="1000" b="1" dirty="0">
                        <a:latin typeface="Arial"/>
                        <a:cs typeface="Arial"/>
                      </a:rPr>
                      <a:t> an</a:t>
                    </a:r>
                  </a:p>
                </p:txBody>
              </p:sp>
              <p:sp>
                <p:nvSpPr>
                  <p:cNvPr id="77" name="Text Box 64">
                    <a:extLst>
                      <a:ext uri="{FF2B5EF4-FFF2-40B4-BE49-F238E27FC236}">
                        <a16:creationId xmlns:a16="http://schemas.microsoft.com/office/drawing/2014/main" id="{D0D41B30-4415-73F7-391B-7FDBF8E52E47}"/>
                      </a:ext>
                    </a:extLst>
                  </p:cNvPr>
                  <p:cNvSpPr txBox="1">
                    <a:spLocks noChangeArrowheads="1"/>
                  </p:cNvSpPr>
                  <p:nvPr/>
                </p:nvSpPr>
                <p:spPr bwMode="auto">
                  <a:xfrm>
                    <a:off x="2040352" y="1134092"/>
                    <a:ext cx="1149354" cy="316926"/>
                  </a:xfrm>
                  <a:prstGeom prst="rect">
                    <a:avLst/>
                  </a:prstGeom>
                  <a:noFill/>
                  <a:ln w="9525">
                    <a:noFill/>
                    <a:miter lim="800000"/>
                    <a:headEnd/>
                    <a:tailEnd/>
                  </a:ln>
                </p:spPr>
                <p:txBody>
                  <a:bodyPr wrap="square">
                    <a:spAutoFit/>
                  </a:bodyPr>
                  <a:lstStyle/>
                  <a:p>
                    <a:pPr eaLnBrk="1" hangingPunct="1"/>
                    <a:r>
                      <a:rPr lang="en-US" sz="900" b="1" dirty="0" err="1">
                        <a:latin typeface="Arial"/>
                        <a:cs typeface="Arial"/>
                      </a:rPr>
                      <a:t>Hợp</a:t>
                    </a:r>
                    <a:r>
                      <a:rPr lang="en-US" sz="900" b="1" dirty="0">
                        <a:latin typeface="Arial"/>
                        <a:cs typeface="Arial"/>
                      </a:rPr>
                      <a:t> </a:t>
                    </a:r>
                    <a:r>
                      <a:rPr lang="en-US" sz="900" b="1" dirty="0" err="1">
                        <a:latin typeface="Arial"/>
                        <a:cs typeface="Arial"/>
                      </a:rPr>
                      <a:t>tác</a:t>
                    </a:r>
                    <a:r>
                      <a:rPr lang="en-US" sz="900" b="1" dirty="0">
                        <a:latin typeface="Arial"/>
                        <a:cs typeface="Arial"/>
                      </a:rPr>
                      <a:t> </a:t>
                    </a:r>
                  </a:p>
                </p:txBody>
              </p:sp>
              <p:sp>
                <p:nvSpPr>
                  <p:cNvPr id="78" name="Text Box 64">
                    <a:extLst>
                      <a:ext uri="{FF2B5EF4-FFF2-40B4-BE49-F238E27FC236}">
                        <a16:creationId xmlns:a16="http://schemas.microsoft.com/office/drawing/2014/main" id="{F0E3B5B3-B83E-EC91-F7B3-0B12AEE90C99}"/>
                      </a:ext>
                    </a:extLst>
                  </p:cNvPr>
                  <p:cNvSpPr txBox="1">
                    <a:spLocks noChangeArrowheads="1"/>
                  </p:cNvSpPr>
                  <p:nvPr/>
                </p:nvSpPr>
                <p:spPr bwMode="auto">
                  <a:xfrm>
                    <a:off x="5420022" y="1134093"/>
                    <a:ext cx="1354434" cy="316926"/>
                  </a:xfrm>
                  <a:prstGeom prst="rect">
                    <a:avLst/>
                  </a:prstGeom>
                  <a:noFill/>
                  <a:ln w="9525">
                    <a:noFill/>
                    <a:miter lim="800000"/>
                    <a:headEnd/>
                    <a:tailEnd/>
                  </a:ln>
                </p:spPr>
                <p:txBody>
                  <a:bodyPr wrap="square">
                    <a:spAutoFit/>
                  </a:bodyPr>
                  <a:lstStyle/>
                  <a:p>
                    <a:pPr eaLnBrk="1" hangingPunct="1"/>
                    <a:r>
                      <a:rPr lang="en-US" sz="900" b="1" dirty="0" err="1">
                        <a:latin typeface="Arial"/>
                        <a:cs typeface="Arial"/>
                      </a:rPr>
                      <a:t>Hợp</a:t>
                    </a:r>
                    <a:r>
                      <a:rPr lang="en-US" sz="900" b="1" dirty="0">
                        <a:latin typeface="Arial"/>
                        <a:cs typeface="Arial"/>
                      </a:rPr>
                      <a:t> </a:t>
                    </a:r>
                    <a:r>
                      <a:rPr lang="en-US" sz="900" b="1" dirty="0" err="1">
                        <a:latin typeface="Arial"/>
                        <a:cs typeface="Arial"/>
                      </a:rPr>
                      <a:t>tác</a:t>
                    </a:r>
                    <a:r>
                      <a:rPr lang="en-US" sz="900" b="1" dirty="0">
                        <a:latin typeface="Arial"/>
                        <a:cs typeface="Arial"/>
                      </a:rPr>
                      <a:t> </a:t>
                    </a:r>
                  </a:p>
                </p:txBody>
              </p:sp>
              <p:sp>
                <p:nvSpPr>
                  <p:cNvPr id="79" name="Text Box 64">
                    <a:extLst>
                      <a:ext uri="{FF2B5EF4-FFF2-40B4-BE49-F238E27FC236}">
                        <a16:creationId xmlns:a16="http://schemas.microsoft.com/office/drawing/2014/main" id="{041B018A-E972-BB00-D959-3C2C0E6583A7}"/>
                      </a:ext>
                    </a:extLst>
                  </p:cNvPr>
                  <p:cNvSpPr txBox="1">
                    <a:spLocks noChangeArrowheads="1"/>
                  </p:cNvSpPr>
                  <p:nvPr/>
                </p:nvSpPr>
                <p:spPr bwMode="auto">
                  <a:xfrm>
                    <a:off x="5337565" y="1746160"/>
                    <a:ext cx="1377193" cy="316926"/>
                  </a:xfrm>
                  <a:prstGeom prst="rect">
                    <a:avLst/>
                  </a:prstGeom>
                  <a:noFill/>
                  <a:ln w="9525">
                    <a:noFill/>
                    <a:miter lim="800000"/>
                    <a:headEnd/>
                    <a:tailEnd/>
                  </a:ln>
                </p:spPr>
                <p:txBody>
                  <a:bodyPr wrap="square">
                    <a:spAutoFit/>
                  </a:bodyPr>
                  <a:lstStyle/>
                  <a:p>
                    <a:pPr eaLnBrk="1" hangingPunct="1"/>
                    <a:r>
                      <a:rPr lang="en-US" sz="900" b="1" dirty="0" err="1">
                        <a:solidFill>
                          <a:srgbClr val="FF0000"/>
                        </a:solidFill>
                        <a:latin typeface="Arial"/>
                        <a:cs typeface="Arial"/>
                      </a:rPr>
                      <a:t>Nhiệm</a:t>
                    </a:r>
                    <a:r>
                      <a:rPr lang="en-US" sz="900" b="1" dirty="0">
                        <a:solidFill>
                          <a:srgbClr val="FF0000"/>
                        </a:solidFill>
                        <a:latin typeface="Arial"/>
                        <a:cs typeface="Arial"/>
                      </a:rPr>
                      <a:t> </a:t>
                    </a:r>
                    <a:r>
                      <a:rPr lang="en-US" sz="900" b="1" dirty="0" err="1">
                        <a:solidFill>
                          <a:srgbClr val="FF0000"/>
                        </a:solidFill>
                        <a:latin typeface="Arial"/>
                        <a:cs typeface="Arial"/>
                      </a:rPr>
                      <a:t>vụ</a:t>
                    </a:r>
                    <a:r>
                      <a:rPr lang="en-US" sz="900" b="1" dirty="0">
                        <a:solidFill>
                          <a:srgbClr val="FF0000"/>
                        </a:solidFill>
                        <a:latin typeface="Arial"/>
                        <a:cs typeface="Arial"/>
                      </a:rPr>
                      <a:t> </a:t>
                    </a:r>
                    <a:r>
                      <a:rPr lang="en-US" sz="900" b="1" dirty="0" err="1">
                        <a:solidFill>
                          <a:srgbClr val="FF0000"/>
                        </a:solidFill>
                        <a:latin typeface="Arial"/>
                        <a:cs typeface="Arial"/>
                      </a:rPr>
                      <a:t>chính</a:t>
                    </a:r>
                    <a:endParaRPr lang="en-US" sz="900" b="1" dirty="0">
                      <a:solidFill>
                        <a:srgbClr val="FF0000"/>
                      </a:solidFill>
                      <a:latin typeface="Arial"/>
                      <a:cs typeface="Arial"/>
                    </a:endParaRPr>
                  </a:p>
                </p:txBody>
              </p:sp>
            </p:grpSp>
            <p:sp>
              <p:nvSpPr>
                <p:cNvPr id="72" name="Line 29">
                  <a:extLst>
                    <a:ext uri="{FF2B5EF4-FFF2-40B4-BE49-F238E27FC236}">
                      <a16:creationId xmlns:a16="http://schemas.microsoft.com/office/drawing/2014/main" id="{070591B4-93CA-ECA1-B69D-0FF7BBF42C79}"/>
                    </a:ext>
                  </a:extLst>
                </p:cNvPr>
                <p:cNvSpPr>
                  <a:spLocks noChangeShapeType="1"/>
                </p:cNvSpPr>
                <p:nvPr/>
              </p:nvSpPr>
              <p:spPr bwMode="auto">
                <a:xfrm flipV="1">
                  <a:off x="1034129" y="1124742"/>
                  <a:ext cx="1800351" cy="27004"/>
                </a:xfrm>
                <a:prstGeom prst="line">
                  <a:avLst/>
                </a:prstGeom>
                <a:noFill/>
                <a:ln w="38100">
                  <a:solidFill>
                    <a:srgbClr val="CC0000"/>
                  </a:solidFill>
                  <a:round/>
                  <a:headEnd type="triangle" w="med" len="med"/>
                  <a:tailEnd type="triangle" w="med" len="med"/>
                </a:ln>
              </p:spPr>
              <p:txBody>
                <a:bodyPr/>
                <a:lstStyle/>
                <a:p>
                  <a:endParaRPr lang="en-US" sz="1050">
                    <a:latin typeface="Arial"/>
                    <a:cs typeface="Arial"/>
                  </a:endParaRPr>
                </a:p>
              </p:txBody>
            </p:sp>
            <p:sp>
              <p:nvSpPr>
                <p:cNvPr id="73" name="Line 29">
                  <a:extLst>
                    <a:ext uri="{FF2B5EF4-FFF2-40B4-BE49-F238E27FC236}">
                      <a16:creationId xmlns:a16="http://schemas.microsoft.com/office/drawing/2014/main" id="{E3089038-FEC6-89EF-9727-13300F8B0F56}"/>
                    </a:ext>
                  </a:extLst>
                </p:cNvPr>
                <p:cNvSpPr>
                  <a:spLocks noChangeShapeType="1"/>
                </p:cNvSpPr>
                <p:nvPr/>
              </p:nvSpPr>
              <p:spPr bwMode="auto">
                <a:xfrm flipH="1" flipV="1">
                  <a:off x="5302044" y="1151746"/>
                  <a:ext cx="2052347" cy="1"/>
                </a:xfrm>
                <a:prstGeom prst="line">
                  <a:avLst/>
                </a:prstGeom>
                <a:noFill/>
                <a:ln w="38100">
                  <a:solidFill>
                    <a:srgbClr val="CC0000"/>
                  </a:solidFill>
                  <a:round/>
                  <a:headEnd type="triangle" w="med" len="med"/>
                  <a:tailEnd type="triangle" w="med" len="med"/>
                </a:ln>
              </p:spPr>
              <p:txBody>
                <a:bodyPr/>
                <a:lstStyle/>
                <a:p>
                  <a:endParaRPr lang="en-US" sz="1050">
                    <a:latin typeface="Arial"/>
                    <a:cs typeface="Arial"/>
                  </a:endParaRPr>
                </a:p>
              </p:txBody>
            </p:sp>
          </p:grpSp>
          <p:grpSp>
            <p:nvGrpSpPr>
              <p:cNvPr id="31" name="Group 30">
                <a:extLst>
                  <a:ext uri="{FF2B5EF4-FFF2-40B4-BE49-F238E27FC236}">
                    <a16:creationId xmlns:a16="http://schemas.microsoft.com/office/drawing/2014/main" id="{CB5B9210-80F2-577A-A452-8B40832EBDD8}"/>
                  </a:ext>
                </a:extLst>
              </p:cNvPr>
              <p:cNvGrpSpPr/>
              <p:nvPr/>
            </p:nvGrpSpPr>
            <p:grpSpPr>
              <a:xfrm>
                <a:off x="-374567" y="1575831"/>
                <a:ext cx="9000000" cy="5091479"/>
                <a:chOff x="-158543" y="1545842"/>
                <a:chExt cx="9000000" cy="5091479"/>
              </a:xfrm>
            </p:grpSpPr>
            <p:sp>
              <p:nvSpPr>
                <p:cNvPr id="32" name="Line 28">
                  <a:extLst>
                    <a:ext uri="{FF2B5EF4-FFF2-40B4-BE49-F238E27FC236}">
                      <a16:creationId xmlns:a16="http://schemas.microsoft.com/office/drawing/2014/main" id="{001EF066-D704-ADC1-329E-E972164D03BF}"/>
                    </a:ext>
                  </a:extLst>
                </p:cNvPr>
                <p:cNvSpPr>
                  <a:spLocks noChangeShapeType="1"/>
                </p:cNvSpPr>
                <p:nvPr/>
              </p:nvSpPr>
              <p:spPr bwMode="auto">
                <a:xfrm>
                  <a:off x="4257573" y="1545842"/>
                  <a:ext cx="0" cy="396272"/>
                </a:xfrm>
                <a:prstGeom prst="line">
                  <a:avLst/>
                </a:prstGeom>
                <a:noFill/>
                <a:ln w="38100">
                  <a:solidFill>
                    <a:srgbClr val="000066"/>
                  </a:solidFill>
                  <a:round/>
                  <a:headEnd/>
                  <a:tailEnd type="triangle" w="med" len="med"/>
                </a:ln>
              </p:spPr>
              <p:txBody>
                <a:bodyPr/>
                <a:lstStyle/>
                <a:p>
                  <a:endParaRPr lang="en-US" sz="1050">
                    <a:latin typeface="Arial"/>
                    <a:cs typeface="Arial"/>
                  </a:endParaRPr>
                </a:p>
              </p:txBody>
            </p:sp>
            <p:sp>
              <p:nvSpPr>
                <p:cNvPr id="33" name="Line 28">
                  <a:extLst>
                    <a:ext uri="{FF2B5EF4-FFF2-40B4-BE49-F238E27FC236}">
                      <a16:creationId xmlns:a16="http://schemas.microsoft.com/office/drawing/2014/main" id="{B1054351-7B17-BA60-114F-503082696E95}"/>
                    </a:ext>
                  </a:extLst>
                </p:cNvPr>
                <p:cNvSpPr>
                  <a:spLocks noChangeShapeType="1"/>
                </p:cNvSpPr>
                <p:nvPr/>
              </p:nvSpPr>
              <p:spPr bwMode="auto">
                <a:xfrm flipH="1">
                  <a:off x="545804" y="1580809"/>
                  <a:ext cx="6350" cy="612068"/>
                </a:xfrm>
                <a:prstGeom prst="line">
                  <a:avLst/>
                </a:prstGeom>
                <a:noFill/>
                <a:ln w="38100">
                  <a:solidFill>
                    <a:srgbClr val="000066"/>
                  </a:solidFill>
                  <a:round/>
                  <a:headEnd/>
                  <a:tailEnd type="triangle" w="med" len="med"/>
                </a:ln>
              </p:spPr>
              <p:txBody>
                <a:bodyPr/>
                <a:lstStyle/>
                <a:p>
                  <a:endParaRPr lang="en-US" sz="1050">
                    <a:latin typeface="Arial"/>
                    <a:cs typeface="Arial"/>
                  </a:endParaRPr>
                </a:p>
              </p:txBody>
            </p:sp>
            <p:sp>
              <p:nvSpPr>
                <p:cNvPr id="34" name="Line 28">
                  <a:extLst>
                    <a:ext uri="{FF2B5EF4-FFF2-40B4-BE49-F238E27FC236}">
                      <a16:creationId xmlns:a16="http://schemas.microsoft.com/office/drawing/2014/main" id="{B2FF97E1-82E9-2CAD-BA2B-6B8F78AA9F3A}"/>
                    </a:ext>
                  </a:extLst>
                </p:cNvPr>
                <p:cNvSpPr>
                  <a:spLocks noChangeShapeType="1"/>
                </p:cNvSpPr>
                <p:nvPr/>
              </p:nvSpPr>
              <p:spPr bwMode="auto">
                <a:xfrm flipH="1">
                  <a:off x="8243320" y="1545843"/>
                  <a:ext cx="2691" cy="692558"/>
                </a:xfrm>
                <a:prstGeom prst="line">
                  <a:avLst/>
                </a:prstGeom>
                <a:noFill/>
                <a:ln w="38100">
                  <a:solidFill>
                    <a:srgbClr val="000066"/>
                  </a:solidFill>
                  <a:round/>
                  <a:headEnd/>
                  <a:tailEnd type="triangle" w="med" len="med"/>
                </a:ln>
              </p:spPr>
              <p:txBody>
                <a:bodyPr/>
                <a:lstStyle/>
                <a:p>
                  <a:endParaRPr lang="en-US" sz="1050">
                    <a:latin typeface="Arial"/>
                    <a:cs typeface="Arial"/>
                  </a:endParaRPr>
                </a:p>
              </p:txBody>
            </p:sp>
            <p:sp>
              <p:nvSpPr>
                <p:cNvPr id="35" name="Line 28">
                  <a:extLst>
                    <a:ext uri="{FF2B5EF4-FFF2-40B4-BE49-F238E27FC236}">
                      <a16:creationId xmlns:a16="http://schemas.microsoft.com/office/drawing/2014/main" id="{D6933D06-7A60-8D21-DB58-0E9B0B33A158}"/>
                    </a:ext>
                  </a:extLst>
                </p:cNvPr>
                <p:cNvSpPr>
                  <a:spLocks noChangeShapeType="1"/>
                </p:cNvSpPr>
                <p:nvPr/>
              </p:nvSpPr>
              <p:spPr bwMode="auto">
                <a:xfrm>
                  <a:off x="4294110" y="3463624"/>
                  <a:ext cx="0" cy="544513"/>
                </a:xfrm>
                <a:prstGeom prst="line">
                  <a:avLst/>
                </a:prstGeom>
                <a:noFill/>
                <a:ln w="38100">
                  <a:solidFill>
                    <a:srgbClr val="000066"/>
                  </a:solidFill>
                  <a:round/>
                  <a:headEnd/>
                  <a:tailEnd type="triangle" w="med" len="med"/>
                </a:ln>
              </p:spPr>
              <p:txBody>
                <a:bodyPr/>
                <a:lstStyle/>
                <a:p>
                  <a:endParaRPr lang="en-US" sz="1050">
                    <a:latin typeface="Arial"/>
                    <a:cs typeface="Arial"/>
                  </a:endParaRPr>
                </a:p>
              </p:txBody>
            </p:sp>
            <p:sp>
              <p:nvSpPr>
                <p:cNvPr id="36" name="Rectangle 19">
                  <a:extLst>
                    <a:ext uri="{FF2B5EF4-FFF2-40B4-BE49-F238E27FC236}">
                      <a16:creationId xmlns:a16="http://schemas.microsoft.com/office/drawing/2014/main" id="{BBFAA2DC-4FD3-DBFA-77BA-42309B7E544C}"/>
                    </a:ext>
                  </a:extLst>
                </p:cNvPr>
                <p:cNvSpPr>
                  <a:spLocks noChangeArrowheads="1"/>
                </p:cNvSpPr>
                <p:nvPr/>
              </p:nvSpPr>
              <p:spPr bwMode="auto">
                <a:xfrm>
                  <a:off x="-158543" y="2192877"/>
                  <a:ext cx="1190625" cy="958850"/>
                </a:xfrm>
                <a:prstGeom prst="rect">
                  <a:avLst/>
                </a:prstGeom>
                <a:solidFill>
                  <a:srgbClr val="8EB4E3"/>
                </a:solidFill>
                <a:ln w="9525">
                  <a:solidFill>
                    <a:srgbClr val="A6A6A6"/>
                  </a:solidFill>
                  <a:miter lim="800000"/>
                  <a:headEnd/>
                  <a:tailEnd/>
                </a:ln>
              </p:spPr>
              <p:txBody>
                <a:bodyPr anchor="ctr"/>
                <a:lstStyle/>
                <a:p>
                  <a:pPr algn="ctr"/>
                  <a:r>
                    <a:rPr lang="en-US" sz="900" b="1" dirty="0" err="1">
                      <a:solidFill>
                        <a:srgbClr val="000000"/>
                      </a:solidFill>
                      <a:latin typeface="Arial"/>
                      <a:cs typeface="Arial"/>
                    </a:rPr>
                    <a:t>Các</a:t>
                  </a:r>
                  <a:r>
                    <a:rPr lang="en-US" sz="900" b="1" dirty="0">
                      <a:solidFill>
                        <a:srgbClr val="000000"/>
                      </a:solidFill>
                      <a:latin typeface="Arial"/>
                      <a:cs typeface="Arial"/>
                    </a:rPr>
                    <a:t> </a:t>
                  </a:r>
                  <a:r>
                    <a:rPr lang="en-US" sz="900" b="1" dirty="0" err="1">
                      <a:solidFill>
                        <a:srgbClr val="000000"/>
                      </a:solidFill>
                      <a:latin typeface="Arial"/>
                      <a:cs typeface="Arial"/>
                    </a:rPr>
                    <a:t>đơn</a:t>
                  </a:r>
                  <a:r>
                    <a:rPr lang="en-US" sz="900" b="1" dirty="0">
                      <a:solidFill>
                        <a:srgbClr val="000000"/>
                      </a:solidFill>
                      <a:latin typeface="Arial"/>
                      <a:cs typeface="Arial"/>
                    </a:rPr>
                    <a:t> </a:t>
                  </a:r>
                  <a:r>
                    <a:rPr lang="en-US" sz="900" b="1" dirty="0" err="1">
                      <a:solidFill>
                        <a:srgbClr val="000000"/>
                      </a:solidFill>
                      <a:latin typeface="Arial"/>
                      <a:cs typeface="Arial"/>
                    </a:rPr>
                    <a:t>vị</a:t>
                  </a:r>
                  <a:r>
                    <a:rPr lang="en-US" sz="900" b="1" dirty="0">
                      <a:solidFill>
                        <a:srgbClr val="000000"/>
                      </a:solidFill>
                      <a:latin typeface="Arial"/>
                      <a:cs typeface="Arial"/>
                    </a:rPr>
                    <a:t> ATTT</a:t>
                  </a:r>
                </a:p>
              </p:txBody>
            </p:sp>
            <p:sp>
              <p:nvSpPr>
                <p:cNvPr id="37" name="Rectangle 19">
                  <a:extLst>
                    <a:ext uri="{FF2B5EF4-FFF2-40B4-BE49-F238E27FC236}">
                      <a16:creationId xmlns:a16="http://schemas.microsoft.com/office/drawing/2014/main" id="{A412E56E-BC14-AB60-7A8A-B2B85229469F}"/>
                    </a:ext>
                  </a:extLst>
                </p:cNvPr>
                <p:cNvSpPr>
                  <a:spLocks noChangeArrowheads="1"/>
                </p:cNvSpPr>
                <p:nvPr/>
              </p:nvSpPr>
              <p:spPr bwMode="auto">
                <a:xfrm>
                  <a:off x="7736996" y="2287588"/>
                  <a:ext cx="1104461" cy="1371600"/>
                </a:xfrm>
                <a:prstGeom prst="rect">
                  <a:avLst/>
                </a:prstGeom>
                <a:solidFill>
                  <a:schemeClr val="tx2">
                    <a:lumMod val="40000"/>
                    <a:lumOff val="60000"/>
                  </a:schemeClr>
                </a:solidFill>
                <a:ln w="9525">
                  <a:solidFill>
                    <a:srgbClr val="A6A6A6"/>
                  </a:solidFill>
                  <a:miter lim="800000"/>
                  <a:headEnd/>
                  <a:tailEnd/>
                </a:ln>
              </p:spPr>
              <p:txBody>
                <a:bodyPr anchor="ctr"/>
                <a:lstStyle/>
                <a:p>
                  <a:pPr algn="ctr"/>
                  <a:r>
                    <a:rPr lang="en-US" sz="900" b="1" dirty="0" err="1">
                      <a:solidFill>
                        <a:srgbClr val="000000"/>
                      </a:solidFill>
                      <a:latin typeface="Arial"/>
                      <a:cs typeface="Arial"/>
                    </a:rPr>
                    <a:t>Các</a:t>
                  </a:r>
                  <a:r>
                    <a:rPr lang="en-US" sz="900" b="1" dirty="0">
                      <a:solidFill>
                        <a:srgbClr val="000000"/>
                      </a:solidFill>
                      <a:latin typeface="Arial"/>
                      <a:cs typeface="Arial"/>
                    </a:rPr>
                    <a:t> </a:t>
                  </a:r>
                  <a:r>
                    <a:rPr lang="en-US" sz="900" b="1" dirty="0" err="1">
                      <a:solidFill>
                        <a:srgbClr val="000000"/>
                      </a:solidFill>
                      <a:latin typeface="Arial"/>
                      <a:cs typeface="Arial"/>
                    </a:rPr>
                    <a:t>đơn</a:t>
                  </a:r>
                  <a:r>
                    <a:rPr lang="en-US" sz="900" b="1" dirty="0">
                      <a:solidFill>
                        <a:srgbClr val="000000"/>
                      </a:solidFill>
                      <a:latin typeface="Arial"/>
                      <a:cs typeface="Arial"/>
                    </a:rPr>
                    <a:t> </a:t>
                  </a:r>
                  <a:r>
                    <a:rPr lang="en-US" sz="900" b="1" dirty="0" err="1">
                      <a:solidFill>
                        <a:srgbClr val="000000"/>
                      </a:solidFill>
                      <a:latin typeface="Arial"/>
                      <a:cs typeface="Arial"/>
                    </a:rPr>
                    <a:t>vị</a:t>
                  </a:r>
                  <a:r>
                    <a:rPr lang="en-US" sz="900" b="1" dirty="0">
                      <a:solidFill>
                        <a:srgbClr val="000000"/>
                      </a:solidFill>
                      <a:latin typeface="Arial"/>
                      <a:cs typeface="Arial"/>
                    </a:rPr>
                    <a:t> ATTT</a:t>
                  </a:r>
                </a:p>
              </p:txBody>
            </p:sp>
            <p:sp>
              <p:nvSpPr>
                <p:cNvPr id="38" name="Line 29">
                  <a:extLst>
                    <a:ext uri="{FF2B5EF4-FFF2-40B4-BE49-F238E27FC236}">
                      <a16:creationId xmlns:a16="http://schemas.microsoft.com/office/drawing/2014/main" id="{5ED9BE14-2B6C-4AF6-F2CE-5A154D560EB6}"/>
                    </a:ext>
                  </a:extLst>
                </p:cNvPr>
                <p:cNvSpPr>
                  <a:spLocks noChangeShapeType="1"/>
                </p:cNvSpPr>
                <p:nvPr/>
              </p:nvSpPr>
              <p:spPr bwMode="auto">
                <a:xfrm>
                  <a:off x="6204000" y="2897188"/>
                  <a:ext cx="381000" cy="0"/>
                </a:xfrm>
                <a:prstGeom prst="line">
                  <a:avLst/>
                </a:prstGeom>
                <a:noFill/>
                <a:ln w="38100">
                  <a:solidFill>
                    <a:srgbClr val="CC0000"/>
                  </a:solidFill>
                  <a:round/>
                  <a:headEnd type="triangle" w="med" len="med"/>
                  <a:tailEnd type="triangle" w="med" len="med"/>
                </a:ln>
              </p:spPr>
              <p:txBody>
                <a:bodyPr/>
                <a:lstStyle/>
                <a:p>
                  <a:endParaRPr lang="en-US" sz="1050">
                    <a:latin typeface="Arial"/>
                    <a:cs typeface="Arial"/>
                  </a:endParaRPr>
                </a:p>
              </p:txBody>
            </p:sp>
            <p:sp>
              <p:nvSpPr>
                <p:cNvPr id="39" name="Text Box 53">
                  <a:extLst>
                    <a:ext uri="{FF2B5EF4-FFF2-40B4-BE49-F238E27FC236}">
                      <a16:creationId xmlns:a16="http://schemas.microsoft.com/office/drawing/2014/main" id="{D6837145-0200-3931-F685-66745DBD287E}"/>
                    </a:ext>
                  </a:extLst>
                </p:cNvPr>
                <p:cNvSpPr txBox="1">
                  <a:spLocks noChangeArrowheads="1"/>
                </p:cNvSpPr>
                <p:nvPr/>
              </p:nvSpPr>
              <p:spPr bwMode="auto">
                <a:xfrm>
                  <a:off x="6299376" y="5176708"/>
                  <a:ext cx="1676400" cy="633854"/>
                </a:xfrm>
                <a:prstGeom prst="rect">
                  <a:avLst/>
                </a:prstGeom>
                <a:noFill/>
                <a:ln w="9525">
                  <a:noFill/>
                  <a:miter lim="800000"/>
                  <a:headEnd/>
                  <a:tailEnd/>
                </a:ln>
              </p:spPr>
              <p:txBody>
                <a:bodyPr>
                  <a:spAutoFit/>
                </a:bodyPr>
                <a:lstStyle/>
                <a:p>
                  <a:pPr eaLnBrk="1" hangingPunct="1"/>
                  <a:r>
                    <a:rPr lang="en-US" sz="800" b="1">
                      <a:solidFill>
                        <a:schemeClr val="bg1"/>
                      </a:solidFill>
                      <a:latin typeface="Arial"/>
                      <a:cs typeface="Arial"/>
                    </a:rPr>
                    <a:t>Associations </a:t>
                  </a:r>
                </a:p>
                <a:p>
                  <a:pPr eaLnBrk="1" hangingPunct="1"/>
                  <a:r>
                    <a:rPr lang="en-US" sz="800" b="1">
                      <a:solidFill>
                        <a:schemeClr val="bg1"/>
                      </a:solidFill>
                      <a:latin typeface="Arial"/>
                      <a:cs typeface="Arial"/>
                    </a:rPr>
                    <a:t>(VNISA, </a:t>
                  </a:r>
                </a:p>
                <a:p>
                  <a:pPr eaLnBrk="1" hangingPunct="1"/>
                  <a:r>
                    <a:rPr lang="en-US" sz="800" b="1">
                      <a:solidFill>
                        <a:schemeClr val="bg1"/>
                      </a:solidFill>
                      <a:latin typeface="Arial"/>
                      <a:cs typeface="Arial"/>
                    </a:rPr>
                    <a:t>VAIP, VINASA…)</a:t>
                  </a:r>
                </a:p>
              </p:txBody>
            </p:sp>
            <p:sp>
              <p:nvSpPr>
                <p:cNvPr id="40" name="Rectangle 19">
                  <a:extLst>
                    <a:ext uri="{FF2B5EF4-FFF2-40B4-BE49-F238E27FC236}">
                      <a16:creationId xmlns:a16="http://schemas.microsoft.com/office/drawing/2014/main" id="{E18C2A17-B31B-8EBB-670D-653D718C4375}"/>
                    </a:ext>
                  </a:extLst>
                </p:cNvPr>
                <p:cNvSpPr>
                  <a:spLocks noChangeArrowheads="1"/>
                </p:cNvSpPr>
                <p:nvPr/>
              </p:nvSpPr>
              <p:spPr bwMode="auto">
                <a:xfrm>
                  <a:off x="3306308" y="3070599"/>
                  <a:ext cx="1921076" cy="720181"/>
                </a:xfrm>
                <a:prstGeom prst="rect">
                  <a:avLst/>
                </a:prstGeom>
                <a:solidFill>
                  <a:srgbClr val="3399FF"/>
                </a:solidFill>
                <a:ln w="31750" cmpd="thickThin">
                  <a:solidFill>
                    <a:schemeClr val="accent5">
                      <a:lumMod val="50000"/>
                    </a:schemeClr>
                  </a:solidFill>
                  <a:miter lim="800000"/>
                  <a:headEnd/>
                  <a:tailEnd/>
                </a:ln>
              </p:spPr>
              <p:txBody>
                <a:bodyPr anchor="ctr"/>
                <a:lstStyle/>
                <a:p>
                  <a:pPr algn="ctr"/>
                  <a:endParaRPr lang="en-US" sz="1100" b="1" dirty="0">
                    <a:solidFill>
                      <a:srgbClr val="FF0000"/>
                    </a:solidFill>
                    <a:latin typeface="Arial"/>
                    <a:cs typeface="Arial"/>
                  </a:endParaRPr>
                </a:p>
                <a:p>
                  <a:pPr algn="ctr"/>
                  <a:endParaRPr lang="en-US" sz="1100" b="1" dirty="0">
                    <a:solidFill>
                      <a:srgbClr val="FF0000"/>
                    </a:solidFill>
                    <a:latin typeface="Arial"/>
                    <a:cs typeface="Arial"/>
                  </a:endParaRPr>
                </a:p>
                <a:p>
                  <a:pPr algn="ctr"/>
                  <a:r>
                    <a:rPr lang="en-US" sz="1100" b="1" dirty="0">
                      <a:solidFill>
                        <a:schemeClr val="bg1"/>
                      </a:solidFill>
                      <a:latin typeface="Arial"/>
                      <a:cs typeface="Arial"/>
                    </a:rPr>
                    <a:t>VNCERT/CC</a:t>
                  </a:r>
                </a:p>
                <a:p>
                  <a:pPr algn="ctr"/>
                  <a:endParaRPr lang="en-US" sz="1100" b="1" dirty="0">
                    <a:solidFill>
                      <a:srgbClr val="FF0000"/>
                    </a:solidFill>
                    <a:latin typeface="Arial"/>
                    <a:cs typeface="Arial"/>
                  </a:endParaRPr>
                </a:p>
                <a:p>
                  <a:pPr algn="ctr"/>
                  <a:r>
                    <a:rPr lang="en-US" sz="1100" b="1" dirty="0">
                      <a:solidFill>
                        <a:srgbClr val="FF0000"/>
                      </a:solidFill>
                      <a:latin typeface="Arial"/>
                      <a:cs typeface="Arial"/>
                    </a:rPr>
                    <a:t> </a:t>
                  </a:r>
                </a:p>
              </p:txBody>
            </p:sp>
            <p:sp>
              <p:nvSpPr>
                <p:cNvPr id="41" name="Line 28">
                  <a:extLst>
                    <a:ext uri="{FF2B5EF4-FFF2-40B4-BE49-F238E27FC236}">
                      <a16:creationId xmlns:a16="http://schemas.microsoft.com/office/drawing/2014/main" id="{A45150AA-A46B-DB94-BED4-CDB0FC78539C}"/>
                    </a:ext>
                  </a:extLst>
                </p:cNvPr>
                <p:cNvSpPr>
                  <a:spLocks noChangeShapeType="1"/>
                </p:cNvSpPr>
                <p:nvPr/>
              </p:nvSpPr>
              <p:spPr bwMode="auto">
                <a:xfrm>
                  <a:off x="389283" y="3187487"/>
                  <a:ext cx="1252174" cy="1453662"/>
                </a:xfrm>
                <a:prstGeom prst="line">
                  <a:avLst/>
                </a:prstGeom>
                <a:noFill/>
                <a:ln w="38100">
                  <a:solidFill>
                    <a:srgbClr val="000066"/>
                  </a:solidFill>
                  <a:round/>
                  <a:headEnd/>
                  <a:tailEnd type="triangle" w="med" len="med"/>
                </a:ln>
              </p:spPr>
              <p:txBody>
                <a:bodyPr/>
                <a:lstStyle/>
                <a:p>
                  <a:endParaRPr lang="en-US" sz="1050">
                    <a:latin typeface="Arial"/>
                    <a:cs typeface="Arial"/>
                  </a:endParaRPr>
                </a:p>
              </p:txBody>
            </p:sp>
            <p:grpSp>
              <p:nvGrpSpPr>
                <p:cNvPr id="42" name="Group 41">
                  <a:extLst>
                    <a:ext uri="{FF2B5EF4-FFF2-40B4-BE49-F238E27FC236}">
                      <a16:creationId xmlns:a16="http://schemas.microsoft.com/office/drawing/2014/main" id="{4CED5DD2-01E2-06E2-71D3-CA1026060C0D}"/>
                    </a:ext>
                  </a:extLst>
                </p:cNvPr>
                <p:cNvGrpSpPr/>
                <p:nvPr/>
              </p:nvGrpSpPr>
              <p:grpSpPr>
                <a:xfrm>
                  <a:off x="877632" y="3723046"/>
                  <a:ext cx="7440453" cy="2914275"/>
                  <a:chOff x="278717" y="3590333"/>
                  <a:chExt cx="8099665" cy="3040655"/>
                </a:xfrm>
              </p:grpSpPr>
              <p:grpSp>
                <p:nvGrpSpPr>
                  <p:cNvPr id="50" name="Group 19">
                    <a:extLst>
                      <a:ext uri="{FF2B5EF4-FFF2-40B4-BE49-F238E27FC236}">
                        <a16:creationId xmlns:a16="http://schemas.microsoft.com/office/drawing/2014/main" id="{6CA879D5-707E-7C13-8BBC-FBF9859F8063}"/>
                      </a:ext>
                    </a:extLst>
                  </p:cNvPr>
                  <p:cNvGrpSpPr>
                    <a:grpSpLocks/>
                  </p:cNvGrpSpPr>
                  <p:nvPr/>
                </p:nvGrpSpPr>
                <p:grpSpPr bwMode="auto">
                  <a:xfrm>
                    <a:off x="1312912" y="4116388"/>
                    <a:ext cx="6019800" cy="2514600"/>
                    <a:chOff x="2064" y="2928"/>
                    <a:chExt cx="1680" cy="824"/>
                  </a:xfrm>
                </p:grpSpPr>
                <p:sp>
                  <p:nvSpPr>
                    <p:cNvPr id="69" name="Freeform 43">
                      <a:extLst>
                        <a:ext uri="{FF2B5EF4-FFF2-40B4-BE49-F238E27FC236}">
                          <a16:creationId xmlns:a16="http://schemas.microsoft.com/office/drawing/2014/main" id="{EB802363-DCAF-07CF-9B6D-C20D3F72F2C8}"/>
                        </a:ext>
                      </a:extLst>
                    </p:cNvPr>
                    <p:cNvSpPr>
                      <a:spLocks/>
                    </p:cNvSpPr>
                    <p:nvPr/>
                  </p:nvSpPr>
                  <p:spPr bwMode="auto">
                    <a:xfrm>
                      <a:off x="2064" y="3120"/>
                      <a:ext cx="1584" cy="632"/>
                    </a:xfrm>
                    <a:custGeom>
                      <a:avLst/>
                      <a:gdLst>
                        <a:gd name="T0" fmla="*/ 2 w 2160"/>
                        <a:gd name="T1" fmla="*/ 0 h 1797"/>
                        <a:gd name="T2" fmla="*/ 3 w 2160"/>
                        <a:gd name="T3" fmla="*/ 0 h 1797"/>
                        <a:gd name="T4" fmla="*/ 4 w 2160"/>
                        <a:gd name="T5" fmla="*/ 0 h 1797"/>
                        <a:gd name="T6" fmla="*/ 4 w 2160"/>
                        <a:gd name="T7" fmla="*/ 0 h 1797"/>
                        <a:gd name="T8" fmla="*/ 5 w 2160"/>
                        <a:gd name="T9" fmla="*/ 0 h 1797"/>
                        <a:gd name="T10" fmla="*/ 5 w 2160"/>
                        <a:gd name="T11" fmla="*/ 0 h 1797"/>
                        <a:gd name="T12" fmla="*/ 6 w 2160"/>
                        <a:gd name="T13" fmla="*/ 0 h 1797"/>
                        <a:gd name="T14" fmla="*/ 7 w 2160"/>
                        <a:gd name="T15" fmla="*/ 0 h 1797"/>
                        <a:gd name="T16" fmla="*/ 7 w 2160"/>
                        <a:gd name="T17" fmla="*/ 0 h 1797"/>
                        <a:gd name="T18" fmla="*/ 8 w 2160"/>
                        <a:gd name="T19" fmla="*/ 0 h 1797"/>
                        <a:gd name="T20" fmla="*/ 9 w 2160"/>
                        <a:gd name="T21" fmla="*/ 0 h 1797"/>
                        <a:gd name="T22" fmla="*/ 10 w 2160"/>
                        <a:gd name="T23" fmla="*/ 0 h 1797"/>
                        <a:gd name="T24" fmla="*/ 10 w 2160"/>
                        <a:gd name="T25" fmla="*/ 0 h 1797"/>
                        <a:gd name="T26" fmla="*/ 11 w 2160"/>
                        <a:gd name="T27" fmla="*/ 0 h 1797"/>
                        <a:gd name="T28" fmla="*/ 11 w 2160"/>
                        <a:gd name="T29" fmla="*/ 0 h 1797"/>
                        <a:gd name="T30" fmla="*/ 12 w 2160"/>
                        <a:gd name="T31" fmla="*/ 0 h 1797"/>
                        <a:gd name="T32" fmla="*/ 12 w 2160"/>
                        <a:gd name="T33" fmla="*/ 0 h 1797"/>
                        <a:gd name="T34" fmla="*/ 13 w 2160"/>
                        <a:gd name="T35" fmla="*/ 0 h 1797"/>
                        <a:gd name="T36" fmla="*/ 14 w 2160"/>
                        <a:gd name="T37" fmla="*/ 0 h 1797"/>
                        <a:gd name="T38" fmla="*/ 14 w 2160"/>
                        <a:gd name="T39" fmla="*/ 0 h 1797"/>
                        <a:gd name="T40" fmla="*/ 15 w 2160"/>
                        <a:gd name="T41" fmla="*/ 0 h 1797"/>
                        <a:gd name="T42" fmla="*/ 15 w 2160"/>
                        <a:gd name="T43" fmla="*/ 0 h 1797"/>
                        <a:gd name="T44" fmla="*/ 15 w 2160"/>
                        <a:gd name="T45" fmla="*/ 0 h 1797"/>
                        <a:gd name="T46" fmla="*/ 15 w 2160"/>
                        <a:gd name="T47" fmla="*/ 0 h 1797"/>
                        <a:gd name="T48" fmla="*/ 15 w 2160"/>
                        <a:gd name="T49" fmla="*/ 0 h 1797"/>
                        <a:gd name="T50" fmla="*/ 15 w 2160"/>
                        <a:gd name="T51" fmla="*/ 0 h 1797"/>
                        <a:gd name="T52" fmla="*/ 15 w 2160"/>
                        <a:gd name="T53" fmla="*/ 0 h 1797"/>
                        <a:gd name="T54" fmla="*/ 14 w 2160"/>
                        <a:gd name="T55" fmla="*/ 0 h 1797"/>
                        <a:gd name="T56" fmla="*/ 14 w 2160"/>
                        <a:gd name="T57" fmla="*/ 0 h 1797"/>
                        <a:gd name="T58" fmla="*/ 13 w 2160"/>
                        <a:gd name="T59" fmla="*/ 0 h 1797"/>
                        <a:gd name="T60" fmla="*/ 12 w 2160"/>
                        <a:gd name="T61" fmla="*/ 0 h 1797"/>
                        <a:gd name="T62" fmla="*/ 12 w 2160"/>
                        <a:gd name="T63" fmla="*/ 0 h 1797"/>
                        <a:gd name="T64" fmla="*/ 11 w 2160"/>
                        <a:gd name="T65" fmla="*/ 0 h 1797"/>
                        <a:gd name="T66" fmla="*/ 11 w 2160"/>
                        <a:gd name="T67" fmla="*/ 0 h 1797"/>
                        <a:gd name="T68" fmla="*/ 10 w 2160"/>
                        <a:gd name="T69" fmla="*/ 0 h 1797"/>
                        <a:gd name="T70" fmla="*/ 10 w 2160"/>
                        <a:gd name="T71" fmla="*/ 0 h 1797"/>
                        <a:gd name="T72" fmla="*/ 9 w 2160"/>
                        <a:gd name="T73" fmla="*/ 0 h 1797"/>
                        <a:gd name="T74" fmla="*/ 8 w 2160"/>
                        <a:gd name="T75" fmla="*/ 0 h 1797"/>
                        <a:gd name="T76" fmla="*/ 7 w 2160"/>
                        <a:gd name="T77" fmla="*/ 0 h 1797"/>
                        <a:gd name="T78" fmla="*/ 7 w 2160"/>
                        <a:gd name="T79" fmla="*/ 0 h 1797"/>
                        <a:gd name="T80" fmla="*/ 6 w 2160"/>
                        <a:gd name="T81" fmla="*/ 0 h 1797"/>
                        <a:gd name="T82" fmla="*/ 5 w 2160"/>
                        <a:gd name="T83" fmla="*/ 0 h 1797"/>
                        <a:gd name="T84" fmla="*/ 5 w 2160"/>
                        <a:gd name="T85" fmla="*/ 0 h 1797"/>
                        <a:gd name="T86" fmla="*/ 4 w 2160"/>
                        <a:gd name="T87" fmla="*/ 0 h 1797"/>
                        <a:gd name="T88" fmla="*/ 4 w 2160"/>
                        <a:gd name="T89" fmla="*/ 0 h 1797"/>
                        <a:gd name="T90" fmla="*/ 3 w 2160"/>
                        <a:gd name="T91" fmla="*/ 0 h 1797"/>
                        <a:gd name="T92" fmla="*/ 2 w 2160"/>
                        <a:gd name="T93" fmla="*/ 0 h 1797"/>
                        <a:gd name="T94" fmla="*/ 2 w 2160"/>
                        <a:gd name="T95" fmla="*/ 0 h 1797"/>
                        <a:gd name="T96" fmla="*/ 1 w 2160"/>
                        <a:gd name="T97" fmla="*/ 0 h 1797"/>
                        <a:gd name="T98" fmla="*/ 1 w 2160"/>
                        <a:gd name="T99" fmla="*/ 0 h 1797"/>
                        <a:gd name="T100" fmla="*/ 1 w 2160"/>
                        <a:gd name="T101" fmla="*/ 0 h 1797"/>
                        <a:gd name="T102" fmla="*/ 1 w 2160"/>
                        <a:gd name="T103" fmla="*/ 0 h 1797"/>
                        <a:gd name="T104" fmla="*/ 1 w 2160"/>
                        <a:gd name="T105" fmla="*/ 0 h 1797"/>
                        <a:gd name="T106" fmla="*/ 0 w 2160"/>
                        <a:gd name="T107" fmla="*/ 0 h 1797"/>
                        <a:gd name="T108" fmla="*/ 1 w 2160"/>
                        <a:gd name="T109" fmla="*/ 0 h 1797"/>
                        <a:gd name="T110" fmla="*/ 1 w 2160"/>
                        <a:gd name="T111" fmla="*/ 0 h 1797"/>
                        <a:gd name="T112" fmla="*/ 1 w 2160"/>
                        <a:gd name="T113" fmla="*/ 0 h 1797"/>
                        <a:gd name="T114" fmla="*/ 1 w 2160"/>
                        <a:gd name="T115" fmla="*/ 0 h 1797"/>
                        <a:gd name="T116" fmla="*/ 1 w 2160"/>
                        <a:gd name="T117" fmla="*/ 0 h 1797"/>
                        <a:gd name="T118" fmla="*/ 2 w 2160"/>
                        <a:gd name="T119" fmla="*/ 0 h 17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
                        <a:gd name="T181" fmla="*/ 0 h 1797"/>
                        <a:gd name="T182" fmla="*/ 2160 w 2160"/>
                        <a:gd name="T183" fmla="*/ 1797 h 17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 h="1797">
                          <a:moveTo>
                            <a:pt x="317" y="1334"/>
                          </a:moveTo>
                          <a:lnTo>
                            <a:pt x="345" y="1413"/>
                          </a:lnTo>
                          <a:lnTo>
                            <a:pt x="377" y="1485"/>
                          </a:lnTo>
                          <a:lnTo>
                            <a:pt x="413" y="1552"/>
                          </a:lnTo>
                          <a:lnTo>
                            <a:pt x="451" y="1612"/>
                          </a:lnTo>
                          <a:lnTo>
                            <a:pt x="494" y="1665"/>
                          </a:lnTo>
                          <a:lnTo>
                            <a:pt x="540" y="1708"/>
                          </a:lnTo>
                          <a:lnTo>
                            <a:pt x="588" y="1744"/>
                          </a:lnTo>
                          <a:lnTo>
                            <a:pt x="638" y="1771"/>
                          </a:lnTo>
                          <a:lnTo>
                            <a:pt x="689" y="1790"/>
                          </a:lnTo>
                          <a:lnTo>
                            <a:pt x="742" y="1797"/>
                          </a:lnTo>
                          <a:lnTo>
                            <a:pt x="792" y="1797"/>
                          </a:lnTo>
                          <a:lnTo>
                            <a:pt x="845" y="1788"/>
                          </a:lnTo>
                          <a:lnTo>
                            <a:pt x="895" y="1768"/>
                          </a:lnTo>
                          <a:lnTo>
                            <a:pt x="946" y="1740"/>
                          </a:lnTo>
                          <a:lnTo>
                            <a:pt x="991" y="1701"/>
                          </a:lnTo>
                          <a:lnTo>
                            <a:pt x="1037" y="1656"/>
                          </a:lnTo>
                          <a:lnTo>
                            <a:pt x="1080" y="1603"/>
                          </a:lnTo>
                          <a:lnTo>
                            <a:pt x="1121" y="1656"/>
                          </a:lnTo>
                          <a:lnTo>
                            <a:pt x="1166" y="1701"/>
                          </a:lnTo>
                          <a:lnTo>
                            <a:pt x="1214" y="1740"/>
                          </a:lnTo>
                          <a:lnTo>
                            <a:pt x="1262" y="1768"/>
                          </a:lnTo>
                          <a:lnTo>
                            <a:pt x="1315" y="1788"/>
                          </a:lnTo>
                          <a:lnTo>
                            <a:pt x="1366" y="1797"/>
                          </a:lnTo>
                          <a:lnTo>
                            <a:pt x="1418" y="1797"/>
                          </a:lnTo>
                          <a:lnTo>
                            <a:pt x="1469" y="1790"/>
                          </a:lnTo>
                          <a:lnTo>
                            <a:pt x="1522" y="1771"/>
                          </a:lnTo>
                          <a:lnTo>
                            <a:pt x="1570" y="1744"/>
                          </a:lnTo>
                          <a:lnTo>
                            <a:pt x="1618" y="1708"/>
                          </a:lnTo>
                          <a:lnTo>
                            <a:pt x="1663" y="1665"/>
                          </a:lnTo>
                          <a:lnTo>
                            <a:pt x="1706" y="1612"/>
                          </a:lnTo>
                          <a:lnTo>
                            <a:pt x="1747" y="1552"/>
                          </a:lnTo>
                          <a:lnTo>
                            <a:pt x="1783" y="1485"/>
                          </a:lnTo>
                          <a:lnTo>
                            <a:pt x="1814" y="1413"/>
                          </a:lnTo>
                          <a:lnTo>
                            <a:pt x="1841" y="1334"/>
                          </a:lnTo>
                          <a:lnTo>
                            <a:pt x="1877" y="1346"/>
                          </a:lnTo>
                          <a:lnTo>
                            <a:pt x="1913" y="1349"/>
                          </a:lnTo>
                          <a:lnTo>
                            <a:pt x="1949" y="1344"/>
                          </a:lnTo>
                          <a:lnTo>
                            <a:pt x="1982" y="1327"/>
                          </a:lnTo>
                          <a:lnTo>
                            <a:pt x="2016" y="1305"/>
                          </a:lnTo>
                          <a:lnTo>
                            <a:pt x="2047" y="1274"/>
                          </a:lnTo>
                          <a:lnTo>
                            <a:pt x="2074" y="1236"/>
                          </a:lnTo>
                          <a:lnTo>
                            <a:pt x="2100" y="1190"/>
                          </a:lnTo>
                          <a:lnTo>
                            <a:pt x="2119" y="1140"/>
                          </a:lnTo>
                          <a:lnTo>
                            <a:pt x="2136" y="1082"/>
                          </a:lnTo>
                          <a:lnTo>
                            <a:pt x="2150" y="1025"/>
                          </a:lnTo>
                          <a:lnTo>
                            <a:pt x="2158" y="962"/>
                          </a:lnTo>
                          <a:lnTo>
                            <a:pt x="2160" y="900"/>
                          </a:lnTo>
                          <a:lnTo>
                            <a:pt x="2158" y="837"/>
                          </a:lnTo>
                          <a:lnTo>
                            <a:pt x="2150" y="775"/>
                          </a:lnTo>
                          <a:lnTo>
                            <a:pt x="2136" y="715"/>
                          </a:lnTo>
                          <a:lnTo>
                            <a:pt x="2119" y="660"/>
                          </a:lnTo>
                          <a:lnTo>
                            <a:pt x="2100" y="610"/>
                          </a:lnTo>
                          <a:lnTo>
                            <a:pt x="2074" y="564"/>
                          </a:lnTo>
                          <a:lnTo>
                            <a:pt x="2047" y="526"/>
                          </a:lnTo>
                          <a:lnTo>
                            <a:pt x="2016" y="494"/>
                          </a:lnTo>
                          <a:lnTo>
                            <a:pt x="1982" y="470"/>
                          </a:lnTo>
                          <a:lnTo>
                            <a:pt x="1949" y="456"/>
                          </a:lnTo>
                          <a:lnTo>
                            <a:pt x="1913" y="449"/>
                          </a:lnTo>
                          <a:lnTo>
                            <a:pt x="1877" y="451"/>
                          </a:lnTo>
                          <a:lnTo>
                            <a:pt x="1841" y="463"/>
                          </a:lnTo>
                          <a:lnTo>
                            <a:pt x="1814" y="386"/>
                          </a:lnTo>
                          <a:lnTo>
                            <a:pt x="1783" y="312"/>
                          </a:lnTo>
                          <a:lnTo>
                            <a:pt x="1747" y="247"/>
                          </a:lnTo>
                          <a:lnTo>
                            <a:pt x="1706" y="187"/>
                          </a:lnTo>
                          <a:lnTo>
                            <a:pt x="1663" y="134"/>
                          </a:lnTo>
                          <a:lnTo>
                            <a:pt x="1618" y="89"/>
                          </a:lnTo>
                          <a:lnTo>
                            <a:pt x="1570" y="53"/>
                          </a:lnTo>
                          <a:lnTo>
                            <a:pt x="1522" y="26"/>
                          </a:lnTo>
                          <a:lnTo>
                            <a:pt x="1469" y="10"/>
                          </a:lnTo>
                          <a:lnTo>
                            <a:pt x="1418" y="0"/>
                          </a:lnTo>
                          <a:lnTo>
                            <a:pt x="1366" y="0"/>
                          </a:lnTo>
                          <a:lnTo>
                            <a:pt x="1315" y="12"/>
                          </a:lnTo>
                          <a:lnTo>
                            <a:pt x="1262" y="31"/>
                          </a:lnTo>
                          <a:lnTo>
                            <a:pt x="1214" y="60"/>
                          </a:lnTo>
                          <a:lnTo>
                            <a:pt x="1166" y="98"/>
                          </a:lnTo>
                          <a:lnTo>
                            <a:pt x="1121" y="144"/>
                          </a:lnTo>
                          <a:lnTo>
                            <a:pt x="1080" y="197"/>
                          </a:lnTo>
                          <a:lnTo>
                            <a:pt x="1037" y="144"/>
                          </a:lnTo>
                          <a:lnTo>
                            <a:pt x="991" y="98"/>
                          </a:lnTo>
                          <a:lnTo>
                            <a:pt x="946" y="60"/>
                          </a:lnTo>
                          <a:lnTo>
                            <a:pt x="895" y="31"/>
                          </a:lnTo>
                          <a:lnTo>
                            <a:pt x="845" y="12"/>
                          </a:lnTo>
                          <a:lnTo>
                            <a:pt x="792" y="0"/>
                          </a:lnTo>
                          <a:lnTo>
                            <a:pt x="742" y="0"/>
                          </a:lnTo>
                          <a:lnTo>
                            <a:pt x="689" y="10"/>
                          </a:lnTo>
                          <a:lnTo>
                            <a:pt x="638" y="26"/>
                          </a:lnTo>
                          <a:lnTo>
                            <a:pt x="588" y="53"/>
                          </a:lnTo>
                          <a:lnTo>
                            <a:pt x="540" y="89"/>
                          </a:lnTo>
                          <a:lnTo>
                            <a:pt x="494" y="134"/>
                          </a:lnTo>
                          <a:lnTo>
                            <a:pt x="451" y="187"/>
                          </a:lnTo>
                          <a:lnTo>
                            <a:pt x="413" y="247"/>
                          </a:lnTo>
                          <a:lnTo>
                            <a:pt x="377" y="312"/>
                          </a:lnTo>
                          <a:lnTo>
                            <a:pt x="345" y="386"/>
                          </a:lnTo>
                          <a:lnTo>
                            <a:pt x="317" y="463"/>
                          </a:lnTo>
                          <a:lnTo>
                            <a:pt x="281" y="451"/>
                          </a:lnTo>
                          <a:lnTo>
                            <a:pt x="247" y="449"/>
                          </a:lnTo>
                          <a:lnTo>
                            <a:pt x="211" y="456"/>
                          </a:lnTo>
                          <a:lnTo>
                            <a:pt x="175" y="470"/>
                          </a:lnTo>
                          <a:lnTo>
                            <a:pt x="144" y="494"/>
                          </a:lnTo>
                          <a:lnTo>
                            <a:pt x="113" y="526"/>
                          </a:lnTo>
                          <a:lnTo>
                            <a:pt x="84" y="564"/>
                          </a:lnTo>
                          <a:lnTo>
                            <a:pt x="60" y="610"/>
                          </a:lnTo>
                          <a:lnTo>
                            <a:pt x="38" y="660"/>
                          </a:lnTo>
                          <a:lnTo>
                            <a:pt x="21" y="715"/>
                          </a:lnTo>
                          <a:lnTo>
                            <a:pt x="9" y="775"/>
                          </a:lnTo>
                          <a:lnTo>
                            <a:pt x="2" y="837"/>
                          </a:lnTo>
                          <a:lnTo>
                            <a:pt x="0" y="900"/>
                          </a:lnTo>
                          <a:lnTo>
                            <a:pt x="2" y="962"/>
                          </a:lnTo>
                          <a:lnTo>
                            <a:pt x="9" y="1025"/>
                          </a:lnTo>
                          <a:lnTo>
                            <a:pt x="21" y="1082"/>
                          </a:lnTo>
                          <a:lnTo>
                            <a:pt x="38" y="1140"/>
                          </a:lnTo>
                          <a:lnTo>
                            <a:pt x="60" y="1190"/>
                          </a:lnTo>
                          <a:lnTo>
                            <a:pt x="84" y="1236"/>
                          </a:lnTo>
                          <a:lnTo>
                            <a:pt x="113" y="1274"/>
                          </a:lnTo>
                          <a:lnTo>
                            <a:pt x="144" y="1305"/>
                          </a:lnTo>
                          <a:lnTo>
                            <a:pt x="175" y="1327"/>
                          </a:lnTo>
                          <a:lnTo>
                            <a:pt x="211" y="1344"/>
                          </a:lnTo>
                          <a:lnTo>
                            <a:pt x="247" y="1349"/>
                          </a:lnTo>
                          <a:lnTo>
                            <a:pt x="281" y="1346"/>
                          </a:lnTo>
                          <a:lnTo>
                            <a:pt x="317" y="1334"/>
                          </a:lnTo>
                          <a:close/>
                        </a:path>
                      </a:pathLst>
                    </a:custGeom>
                    <a:solidFill>
                      <a:schemeClr val="folHlink"/>
                    </a:solidFill>
                    <a:ln w="10795">
                      <a:solidFill>
                        <a:schemeClr val="folHlink"/>
                      </a:solidFill>
                      <a:round/>
                      <a:headEnd/>
                      <a:tailEnd/>
                    </a:ln>
                  </p:spPr>
                  <p:txBody>
                    <a:bodyPr/>
                    <a:lstStyle/>
                    <a:p>
                      <a:endParaRPr lang="en-US" sz="1050">
                        <a:latin typeface="Arial"/>
                        <a:cs typeface="Arial"/>
                      </a:endParaRPr>
                    </a:p>
                  </p:txBody>
                </p:sp>
                <p:sp>
                  <p:nvSpPr>
                    <p:cNvPr id="70" name="Freeform 43">
                      <a:extLst>
                        <a:ext uri="{FF2B5EF4-FFF2-40B4-BE49-F238E27FC236}">
                          <a16:creationId xmlns:a16="http://schemas.microsoft.com/office/drawing/2014/main" id="{E43C5461-5E3E-34F1-B1B8-1CED9E4A5BB1}"/>
                        </a:ext>
                      </a:extLst>
                    </p:cNvPr>
                    <p:cNvSpPr>
                      <a:spLocks/>
                    </p:cNvSpPr>
                    <p:nvPr/>
                  </p:nvSpPr>
                  <p:spPr bwMode="auto">
                    <a:xfrm>
                      <a:off x="2160" y="2928"/>
                      <a:ext cx="1584" cy="576"/>
                    </a:xfrm>
                    <a:custGeom>
                      <a:avLst/>
                      <a:gdLst>
                        <a:gd name="T0" fmla="*/ 2 w 2160"/>
                        <a:gd name="T1" fmla="*/ 0 h 1797"/>
                        <a:gd name="T2" fmla="*/ 3 w 2160"/>
                        <a:gd name="T3" fmla="*/ 0 h 1797"/>
                        <a:gd name="T4" fmla="*/ 4 w 2160"/>
                        <a:gd name="T5" fmla="*/ 0 h 1797"/>
                        <a:gd name="T6" fmla="*/ 4 w 2160"/>
                        <a:gd name="T7" fmla="*/ 0 h 1797"/>
                        <a:gd name="T8" fmla="*/ 5 w 2160"/>
                        <a:gd name="T9" fmla="*/ 0 h 1797"/>
                        <a:gd name="T10" fmla="*/ 5 w 2160"/>
                        <a:gd name="T11" fmla="*/ 0 h 1797"/>
                        <a:gd name="T12" fmla="*/ 6 w 2160"/>
                        <a:gd name="T13" fmla="*/ 0 h 1797"/>
                        <a:gd name="T14" fmla="*/ 7 w 2160"/>
                        <a:gd name="T15" fmla="*/ 0 h 1797"/>
                        <a:gd name="T16" fmla="*/ 7 w 2160"/>
                        <a:gd name="T17" fmla="*/ 0 h 1797"/>
                        <a:gd name="T18" fmla="*/ 8 w 2160"/>
                        <a:gd name="T19" fmla="*/ 0 h 1797"/>
                        <a:gd name="T20" fmla="*/ 9 w 2160"/>
                        <a:gd name="T21" fmla="*/ 0 h 1797"/>
                        <a:gd name="T22" fmla="*/ 10 w 2160"/>
                        <a:gd name="T23" fmla="*/ 0 h 1797"/>
                        <a:gd name="T24" fmla="*/ 10 w 2160"/>
                        <a:gd name="T25" fmla="*/ 0 h 1797"/>
                        <a:gd name="T26" fmla="*/ 11 w 2160"/>
                        <a:gd name="T27" fmla="*/ 0 h 1797"/>
                        <a:gd name="T28" fmla="*/ 11 w 2160"/>
                        <a:gd name="T29" fmla="*/ 0 h 1797"/>
                        <a:gd name="T30" fmla="*/ 12 w 2160"/>
                        <a:gd name="T31" fmla="*/ 0 h 1797"/>
                        <a:gd name="T32" fmla="*/ 12 w 2160"/>
                        <a:gd name="T33" fmla="*/ 0 h 1797"/>
                        <a:gd name="T34" fmla="*/ 13 w 2160"/>
                        <a:gd name="T35" fmla="*/ 0 h 1797"/>
                        <a:gd name="T36" fmla="*/ 14 w 2160"/>
                        <a:gd name="T37" fmla="*/ 0 h 1797"/>
                        <a:gd name="T38" fmla="*/ 14 w 2160"/>
                        <a:gd name="T39" fmla="*/ 0 h 1797"/>
                        <a:gd name="T40" fmla="*/ 15 w 2160"/>
                        <a:gd name="T41" fmla="*/ 0 h 1797"/>
                        <a:gd name="T42" fmla="*/ 15 w 2160"/>
                        <a:gd name="T43" fmla="*/ 0 h 1797"/>
                        <a:gd name="T44" fmla="*/ 15 w 2160"/>
                        <a:gd name="T45" fmla="*/ 0 h 1797"/>
                        <a:gd name="T46" fmla="*/ 15 w 2160"/>
                        <a:gd name="T47" fmla="*/ 0 h 1797"/>
                        <a:gd name="T48" fmla="*/ 15 w 2160"/>
                        <a:gd name="T49" fmla="*/ 0 h 1797"/>
                        <a:gd name="T50" fmla="*/ 15 w 2160"/>
                        <a:gd name="T51" fmla="*/ 0 h 1797"/>
                        <a:gd name="T52" fmla="*/ 15 w 2160"/>
                        <a:gd name="T53" fmla="*/ 0 h 1797"/>
                        <a:gd name="T54" fmla="*/ 14 w 2160"/>
                        <a:gd name="T55" fmla="*/ 0 h 1797"/>
                        <a:gd name="T56" fmla="*/ 14 w 2160"/>
                        <a:gd name="T57" fmla="*/ 0 h 1797"/>
                        <a:gd name="T58" fmla="*/ 13 w 2160"/>
                        <a:gd name="T59" fmla="*/ 0 h 1797"/>
                        <a:gd name="T60" fmla="*/ 12 w 2160"/>
                        <a:gd name="T61" fmla="*/ 0 h 1797"/>
                        <a:gd name="T62" fmla="*/ 12 w 2160"/>
                        <a:gd name="T63" fmla="*/ 0 h 1797"/>
                        <a:gd name="T64" fmla="*/ 11 w 2160"/>
                        <a:gd name="T65" fmla="*/ 0 h 1797"/>
                        <a:gd name="T66" fmla="*/ 11 w 2160"/>
                        <a:gd name="T67" fmla="*/ 0 h 1797"/>
                        <a:gd name="T68" fmla="*/ 10 w 2160"/>
                        <a:gd name="T69" fmla="*/ 0 h 1797"/>
                        <a:gd name="T70" fmla="*/ 10 w 2160"/>
                        <a:gd name="T71" fmla="*/ 0 h 1797"/>
                        <a:gd name="T72" fmla="*/ 9 w 2160"/>
                        <a:gd name="T73" fmla="*/ 0 h 1797"/>
                        <a:gd name="T74" fmla="*/ 8 w 2160"/>
                        <a:gd name="T75" fmla="*/ 0 h 1797"/>
                        <a:gd name="T76" fmla="*/ 7 w 2160"/>
                        <a:gd name="T77" fmla="*/ 0 h 1797"/>
                        <a:gd name="T78" fmla="*/ 7 w 2160"/>
                        <a:gd name="T79" fmla="*/ 0 h 1797"/>
                        <a:gd name="T80" fmla="*/ 6 w 2160"/>
                        <a:gd name="T81" fmla="*/ 0 h 1797"/>
                        <a:gd name="T82" fmla="*/ 5 w 2160"/>
                        <a:gd name="T83" fmla="*/ 0 h 1797"/>
                        <a:gd name="T84" fmla="*/ 5 w 2160"/>
                        <a:gd name="T85" fmla="*/ 0 h 1797"/>
                        <a:gd name="T86" fmla="*/ 4 w 2160"/>
                        <a:gd name="T87" fmla="*/ 0 h 1797"/>
                        <a:gd name="T88" fmla="*/ 4 w 2160"/>
                        <a:gd name="T89" fmla="*/ 0 h 1797"/>
                        <a:gd name="T90" fmla="*/ 3 w 2160"/>
                        <a:gd name="T91" fmla="*/ 0 h 1797"/>
                        <a:gd name="T92" fmla="*/ 2 w 2160"/>
                        <a:gd name="T93" fmla="*/ 0 h 1797"/>
                        <a:gd name="T94" fmla="*/ 2 w 2160"/>
                        <a:gd name="T95" fmla="*/ 0 h 1797"/>
                        <a:gd name="T96" fmla="*/ 1 w 2160"/>
                        <a:gd name="T97" fmla="*/ 0 h 1797"/>
                        <a:gd name="T98" fmla="*/ 1 w 2160"/>
                        <a:gd name="T99" fmla="*/ 0 h 1797"/>
                        <a:gd name="T100" fmla="*/ 1 w 2160"/>
                        <a:gd name="T101" fmla="*/ 0 h 1797"/>
                        <a:gd name="T102" fmla="*/ 1 w 2160"/>
                        <a:gd name="T103" fmla="*/ 0 h 1797"/>
                        <a:gd name="T104" fmla="*/ 1 w 2160"/>
                        <a:gd name="T105" fmla="*/ 0 h 1797"/>
                        <a:gd name="T106" fmla="*/ 0 w 2160"/>
                        <a:gd name="T107" fmla="*/ 0 h 1797"/>
                        <a:gd name="T108" fmla="*/ 1 w 2160"/>
                        <a:gd name="T109" fmla="*/ 0 h 1797"/>
                        <a:gd name="T110" fmla="*/ 1 w 2160"/>
                        <a:gd name="T111" fmla="*/ 0 h 1797"/>
                        <a:gd name="T112" fmla="*/ 1 w 2160"/>
                        <a:gd name="T113" fmla="*/ 0 h 1797"/>
                        <a:gd name="T114" fmla="*/ 1 w 2160"/>
                        <a:gd name="T115" fmla="*/ 0 h 1797"/>
                        <a:gd name="T116" fmla="*/ 1 w 2160"/>
                        <a:gd name="T117" fmla="*/ 0 h 1797"/>
                        <a:gd name="T118" fmla="*/ 2 w 2160"/>
                        <a:gd name="T119" fmla="*/ 0 h 17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
                        <a:gd name="T181" fmla="*/ 0 h 1797"/>
                        <a:gd name="T182" fmla="*/ 2160 w 2160"/>
                        <a:gd name="T183" fmla="*/ 1797 h 17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 h="1797">
                          <a:moveTo>
                            <a:pt x="317" y="1334"/>
                          </a:moveTo>
                          <a:lnTo>
                            <a:pt x="345" y="1413"/>
                          </a:lnTo>
                          <a:lnTo>
                            <a:pt x="377" y="1485"/>
                          </a:lnTo>
                          <a:lnTo>
                            <a:pt x="413" y="1552"/>
                          </a:lnTo>
                          <a:lnTo>
                            <a:pt x="451" y="1612"/>
                          </a:lnTo>
                          <a:lnTo>
                            <a:pt x="494" y="1665"/>
                          </a:lnTo>
                          <a:lnTo>
                            <a:pt x="540" y="1708"/>
                          </a:lnTo>
                          <a:lnTo>
                            <a:pt x="588" y="1744"/>
                          </a:lnTo>
                          <a:lnTo>
                            <a:pt x="638" y="1771"/>
                          </a:lnTo>
                          <a:lnTo>
                            <a:pt x="689" y="1790"/>
                          </a:lnTo>
                          <a:lnTo>
                            <a:pt x="742" y="1797"/>
                          </a:lnTo>
                          <a:lnTo>
                            <a:pt x="792" y="1797"/>
                          </a:lnTo>
                          <a:lnTo>
                            <a:pt x="845" y="1788"/>
                          </a:lnTo>
                          <a:lnTo>
                            <a:pt x="895" y="1768"/>
                          </a:lnTo>
                          <a:lnTo>
                            <a:pt x="946" y="1740"/>
                          </a:lnTo>
                          <a:lnTo>
                            <a:pt x="991" y="1701"/>
                          </a:lnTo>
                          <a:lnTo>
                            <a:pt x="1037" y="1656"/>
                          </a:lnTo>
                          <a:lnTo>
                            <a:pt x="1080" y="1603"/>
                          </a:lnTo>
                          <a:lnTo>
                            <a:pt x="1121" y="1656"/>
                          </a:lnTo>
                          <a:lnTo>
                            <a:pt x="1166" y="1701"/>
                          </a:lnTo>
                          <a:lnTo>
                            <a:pt x="1214" y="1740"/>
                          </a:lnTo>
                          <a:lnTo>
                            <a:pt x="1262" y="1768"/>
                          </a:lnTo>
                          <a:lnTo>
                            <a:pt x="1315" y="1788"/>
                          </a:lnTo>
                          <a:lnTo>
                            <a:pt x="1366" y="1797"/>
                          </a:lnTo>
                          <a:lnTo>
                            <a:pt x="1418" y="1797"/>
                          </a:lnTo>
                          <a:lnTo>
                            <a:pt x="1469" y="1790"/>
                          </a:lnTo>
                          <a:lnTo>
                            <a:pt x="1522" y="1771"/>
                          </a:lnTo>
                          <a:lnTo>
                            <a:pt x="1570" y="1744"/>
                          </a:lnTo>
                          <a:lnTo>
                            <a:pt x="1618" y="1708"/>
                          </a:lnTo>
                          <a:lnTo>
                            <a:pt x="1663" y="1665"/>
                          </a:lnTo>
                          <a:lnTo>
                            <a:pt x="1706" y="1612"/>
                          </a:lnTo>
                          <a:lnTo>
                            <a:pt x="1747" y="1552"/>
                          </a:lnTo>
                          <a:lnTo>
                            <a:pt x="1783" y="1485"/>
                          </a:lnTo>
                          <a:lnTo>
                            <a:pt x="1814" y="1413"/>
                          </a:lnTo>
                          <a:lnTo>
                            <a:pt x="1841" y="1334"/>
                          </a:lnTo>
                          <a:lnTo>
                            <a:pt x="1877" y="1346"/>
                          </a:lnTo>
                          <a:lnTo>
                            <a:pt x="1913" y="1349"/>
                          </a:lnTo>
                          <a:lnTo>
                            <a:pt x="1949" y="1344"/>
                          </a:lnTo>
                          <a:lnTo>
                            <a:pt x="1982" y="1327"/>
                          </a:lnTo>
                          <a:lnTo>
                            <a:pt x="2016" y="1305"/>
                          </a:lnTo>
                          <a:lnTo>
                            <a:pt x="2047" y="1274"/>
                          </a:lnTo>
                          <a:lnTo>
                            <a:pt x="2074" y="1236"/>
                          </a:lnTo>
                          <a:lnTo>
                            <a:pt x="2100" y="1190"/>
                          </a:lnTo>
                          <a:lnTo>
                            <a:pt x="2119" y="1140"/>
                          </a:lnTo>
                          <a:lnTo>
                            <a:pt x="2136" y="1082"/>
                          </a:lnTo>
                          <a:lnTo>
                            <a:pt x="2150" y="1025"/>
                          </a:lnTo>
                          <a:lnTo>
                            <a:pt x="2158" y="962"/>
                          </a:lnTo>
                          <a:lnTo>
                            <a:pt x="2160" y="900"/>
                          </a:lnTo>
                          <a:lnTo>
                            <a:pt x="2158" y="837"/>
                          </a:lnTo>
                          <a:lnTo>
                            <a:pt x="2150" y="775"/>
                          </a:lnTo>
                          <a:lnTo>
                            <a:pt x="2136" y="715"/>
                          </a:lnTo>
                          <a:lnTo>
                            <a:pt x="2119" y="660"/>
                          </a:lnTo>
                          <a:lnTo>
                            <a:pt x="2100" y="610"/>
                          </a:lnTo>
                          <a:lnTo>
                            <a:pt x="2074" y="564"/>
                          </a:lnTo>
                          <a:lnTo>
                            <a:pt x="2047" y="526"/>
                          </a:lnTo>
                          <a:lnTo>
                            <a:pt x="2016" y="494"/>
                          </a:lnTo>
                          <a:lnTo>
                            <a:pt x="1982" y="470"/>
                          </a:lnTo>
                          <a:lnTo>
                            <a:pt x="1949" y="456"/>
                          </a:lnTo>
                          <a:lnTo>
                            <a:pt x="1913" y="449"/>
                          </a:lnTo>
                          <a:lnTo>
                            <a:pt x="1877" y="451"/>
                          </a:lnTo>
                          <a:lnTo>
                            <a:pt x="1841" y="463"/>
                          </a:lnTo>
                          <a:lnTo>
                            <a:pt x="1814" y="386"/>
                          </a:lnTo>
                          <a:lnTo>
                            <a:pt x="1783" y="312"/>
                          </a:lnTo>
                          <a:lnTo>
                            <a:pt x="1747" y="247"/>
                          </a:lnTo>
                          <a:lnTo>
                            <a:pt x="1706" y="187"/>
                          </a:lnTo>
                          <a:lnTo>
                            <a:pt x="1663" y="134"/>
                          </a:lnTo>
                          <a:lnTo>
                            <a:pt x="1618" y="89"/>
                          </a:lnTo>
                          <a:lnTo>
                            <a:pt x="1570" y="53"/>
                          </a:lnTo>
                          <a:lnTo>
                            <a:pt x="1522" y="26"/>
                          </a:lnTo>
                          <a:lnTo>
                            <a:pt x="1469" y="10"/>
                          </a:lnTo>
                          <a:lnTo>
                            <a:pt x="1418" y="0"/>
                          </a:lnTo>
                          <a:lnTo>
                            <a:pt x="1366" y="0"/>
                          </a:lnTo>
                          <a:lnTo>
                            <a:pt x="1315" y="12"/>
                          </a:lnTo>
                          <a:lnTo>
                            <a:pt x="1262" y="31"/>
                          </a:lnTo>
                          <a:lnTo>
                            <a:pt x="1214" y="60"/>
                          </a:lnTo>
                          <a:lnTo>
                            <a:pt x="1166" y="98"/>
                          </a:lnTo>
                          <a:lnTo>
                            <a:pt x="1121" y="144"/>
                          </a:lnTo>
                          <a:lnTo>
                            <a:pt x="1080" y="197"/>
                          </a:lnTo>
                          <a:lnTo>
                            <a:pt x="1037" y="144"/>
                          </a:lnTo>
                          <a:lnTo>
                            <a:pt x="991" y="98"/>
                          </a:lnTo>
                          <a:lnTo>
                            <a:pt x="946" y="60"/>
                          </a:lnTo>
                          <a:lnTo>
                            <a:pt x="895" y="31"/>
                          </a:lnTo>
                          <a:lnTo>
                            <a:pt x="845" y="12"/>
                          </a:lnTo>
                          <a:lnTo>
                            <a:pt x="792" y="0"/>
                          </a:lnTo>
                          <a:lnTo>
                            <a:pt x="742" y="0"/>
                          </a:lnTo>
                          <a:lnTo>
                            <a:pt x="689" y="10"/>
                          </a:lnTo>
                          <a:lnTo>
                            <a:pt x="638" y="26"/>
                          </a:lnTo>
                          <a:lnTo>
                            <a:pt x="588" y="53"/>
                          </a:lnTo>
                          <a:lnTo>
                            <a:pt x="540" y="89"/>
                          </a:lnTo>
                          <a:lnTo>
                            <a:pt x="494" y="134"/>
                          </a:lnTo>
                          <a:lnTo>
                            <a:pt x="451" y="187"/>
                          </a:lnTo>
                          <a:lnTo>
                            <a:pt x="413" y="247"/>
                          </a:lnTo>
                          <a:lnTo>
                            <a:pt x="377" y="312"/>
                          </a:lnTo>
                          <a:lnTo>
                            <a:pt x="345" y="386"/>
                          </a:lnTo>
                          <a:lnTo>
                            <a:pt x="317" y="463"/>
                          </a:lnTo>
                          <a:lnTo>
                            <a:pt x="281" y="451"/>
                          </a:lnTo>
                          <a:lnTo>
                            <a:pt x="247" y="449"/>
                          </a:lnTo>
                          <a:lnTo>
                            <a:pt x="211" y="456"/>
                          </a:lnTo>
                          <a:lnTo>
                            <a:pt x="175" y="470"/>
                          </a:lnTo>
                          <a:lnTo>
                            <a:pt x="144" y="494"/>
                          </a:lnTo>
                          <a:lnTo>
                            <a:pt x="113" y="526"/>
                          </a:lnTo>
                          <a:lnTo>
                            <a:pt x="84" y="564"/>
                          </a:lnTo>
                          <a:lnTo>
                            <a:pt x="60" y="610"/>
                          </a:lnTo>
                          <a:lnTo>
                            <a:pt x="38" y="660"/>
                          </a:lnTo>
                          <a:lnTo>
                            <a:pt x="21" y="715"/>
                          </a:lnTo>
                          <a:lnTo>
                            <a:pt x="9" y="775"/>
                          </a:lnTo>
                          <a:lnTo>
                            <a:pt x="2" y="837"/>
                          </a:lnTo>
                          <a:lnTo>
                            <a:pt x="0" y="900"/>
                          </a:lnTo>
                          <a:lnTo>
                            <a:pt x="2" y="962"/>
                          </a:lnTo>
                          <a:lnTo>
                            <a:pt x="9" y="1025"/>
                          </a:lnTo>
                          <a:lnTo>
                            <a:pt x="21" y="1082"/>
                          </a:lnTo>
                          <a:lnTo>
                            <a:pt x="38" y="1140"/>
                          </a:lnTo>
                          <a:lnTo>
                            <a:pt x="60" y="1190"/>
                          </a:lnTo>
                          <a:lnTo>
                            <a:pt x="84" y="1236"/>
                          </a:lnTo>
                          <a:lnTo>
                            <a:pt x="113" y="1274"/>
                          </a:lnTo>
                          <a:lnTo>
                            <a:pt x="144" y="1305"/>
                          </a:lnTo>
                          <a:lnTo>
                            <a:pt x="175" y="1327"/>
                          </a:lnTo>
                          <a:lnTo>
                            <a:pt x="211" y="1344"/>
                          </a:lnTo>
                          <a:lnTo>
                            <a:pt x="247" y="1349"/>
                          </a:lnTo>
                          <a:lnTo>
                            <a:pt x="281" y="1346"/>
                          </a:lnTo>
                          <a:lnTo>
                            <a:pt x="317" y="1334"/>
                          </a:lnTo>
                          <a:close/>
                        </a:path>
                      </a:pathLst>
                    </a:custGeom>
                    <a:solidFill>
                      <a:schemeClr val="folHlink"/>
                    </a:solidFill>
                    <a:ln w="10795">
                      <a:solidFill>
                        <a:schemeClr val="folHlink"/>
                      </a:solidFill>
                      <a:round/>
                      <a:headEnd/>
                      <a:tailEnd/>
                    </a:ln>
                  </p:spPr>
                  <p:txBody>
                    <a:bodyPr/>
                    <a:lstStyle/>
                    <a:p>
                      <a:endParaRPr lang="en-US" sz="1050">
                        <a:latin typeface="Arial"/>
                        <a:cs typeface="Arial"/>
                      </a:endParaRPr>
                    </a:p>
                  </p:txBody>
                </p:sp>
              </p:grpSp>
              <p:sp>
                <p:nvSpPr>
                  <p:cNvPr id="51" name="Freeform 43">
                    <a:extLst>
                      <a:ext uri="{FF2B5EF4-FFF2-40B4-BE49-F238E27FC236}">
                        <a16:creationId xmlns:a16="http://schemas.microsoft.com/office/drawing/2014/main" id="{911A924C-6B4C-AD5F-EDEA-2F6A595D0820}"/>
                      </a:ext>
                    </a:extLst>
                  </p:cNvPr>
                  <p:cNvSpPr>
                    <a:spLocks/>
                  </p:cNvSpPr>
                  <p:nvPr/>
                </p:nvSpPr>
                <p:spPr bwMode="auto">
                  <a:xfrm>
                    <a:off x="278717" y="3887788"/>
                    <a:ext cx="7358796" cy="2704168"/>
                  </a:xfrm>
                  <a:custGeom>
                    <a:avLst/>
                    <a:gdLst>
                      <a:gd name="T0" fmla="*/ 2147483647 w 2160"/>
                      <a:gd name="T1" fmla="*/ 0 h 1797"/>
                      <a:gd name="T2" fmla="*/ 2147483647 w 2160"/>
                      <a:gd name="T3" fmla="*/ 0 h 1797"/>
                      <a:gd name="T4" fmla="*/ 2147483647 w 2160"/>
                      <a:gd name="T5" fmla="*/ 0 h 1797"/>
                      <a:gd name="T6" fmla="*/ 2147483647 w 2160"/>
                      <a:gd name="T7" fmla="*/ 0 h 1797"/>
                      <a:gd name="T8" fmla="*/ 2147483647 w 2160"/>
                      <a:gd name="T9" fmla="*/ 0 h 1797"/>
                      <a:gd name="T10" fmla="*/ 2147483647 w 2160"/>
                      <a:gd name="T11" fmla="*/ 0 h 1797"/>
                      <a:gd name="T12" fmla="*/ 2147483647 w 2160"/>
                      <a:gd name="T13" fmla="*/ 0 h 1797"/>
                      <a:gd name="T14" fmla="*/ 2147483647 w 2160"/>
                      <a:gd name="T15" fmla="*/ 0 h 1797"/>
                      <a:gd name="T16" fmla="*/ 2147483647 w 2160"/>
                      <a:gd name="T17" fmla="*/ 0 h 1797"/>
                      <a:gd name="T18" fmla="*/ 2147483647 w 2160"/>
                      <a:gd name="T19" fmla="*/ 0 h 1797"/>
                      <a:gd name="T20" fmla="*/ 2147483647 w 2160"/>
                      <a:gd name="T21" fmla="*/ 0 h 1797"/>
                      <a:gd name="T22" fmla="*/ 2147483647 w 2160"/>
                      <a:gd name="T23" fmla="*/ 0 h 1797"/>
                      <a:gd name="T24" fmla="*/ 2147483647 w 2160"/>
                      <a:gd name="T25" fmla="*/ 0 h 1797"/>
                      <a:gd name="T26" fmla="*/ 2147483647 w 2160"/>
                      <a:gd name="T27" fmla="*/ 0 h 1797"/>
                      <a:gd name="T28" fmla="*/ 2147483647 w 2160"/>
                      <a:gd name="T29" fmla="*/ 0 h 1797"/>
                      <a:gd name="T30" fmla="*/ 2147483647 w 2160"/>
                      <a:gd name="T31" fmla="*/ 0 h 1797"/>
                      <a:gd name="T32" fmla="*/ 2147483647 w 2160"/>
                      <a:gd name="T33" fmla="*/ 0 h 1797"/>
                      <a:gd name="T34" fmla="*/ 2147483647 w 2160"/>
                      <a:gd name="T35" fmla="*/ 0 h 1797"/>
                      <a:gd name="T36" fmla="*/ 2147483647 w 2160"/>
                      <a:gd name="T37" fmla="*/ 0 h 1797"/>
                      <a:gd name="T38" fmla="*/ 2147483647 w 2160"/>
                      <a:gd name="T39" fmla="*/ 0 h 1797"/>
                      <a:gd name="T40" fmla="*/ 2147483647 w 2160"/>
                      <a:gd name="T41" fmla="*/ 0 h 1797"/>
                      <a:gd name="T42" fmla="*/ 2147483647 w 2160"/>
                      <a:gd name="T43" fmla="*/ 0 h 1797"/>
                      <a:gd name="T44" fmla="*/ 2147483647 w 2160"/>
                      <a:gd name="T45" fmla="*/ 0 h 1797"/>
                      <a:gd name="T46" fmla="*/ 2147483647 w 2160"/>
                      <a:gd name="T47" fmla="*/ 0 h 1797"/>
                      <a:gd name="T48" fmla="*/ 2147483647 w 2160"/>
                      <a:gd name="T49" fmla="*/ 0 h 1797"/>
                      <a:gd name="T50" fmla="*/ 2147483647 w 2160"/>
                      <a:gd name="T51" fmla="*/ 0 h 1797"/>
                      <a:gd name="T52" fmla="*/ 2147483647 w 2160"/>
                      <a:gd name="T53" fmla="*/ 0 h 1797"/>
                      <a:gd name="T54" fmla="*/ 2147483647 w 2160"/>
                      <a:gd name="T55" fmla="*/ 0 h 1797"/>
                      <a:gd name="T56" fmla="*/ 2147483647 w 2160"/>
                      <a:gd name="T57" fmla="*/ 0 h 1797"/>
                      <a:gd name="T58" fmla="*/ 2147483647 w 2160"/>
                      <a:gd name="T59" fmla="*/ 0 h 1797"/>
                      <a:gd name="T60" fmla="*/ 2147483647 w 2160"/>
                      <a:gd name="T61" fmla="*/ 0 h 1797"/>
                      <a:gd name="T62" fmla="*/ 2147483647 w 2160"/>
                      <a:gd name="T63" fmla="*/ 0 h 1797"/>
                      <a:gd name="T64" fmla="*/ 2147483647 w 2160"/>
                      <a:gd name="T65" fmla="*/ 0 h 1797"/>
                      <a:gd name="T66" fmla="*/ 2147483647 w 2160"/>
                      <a:gd name="T67" fmla="*/ 0 h 1797"/>
                      <a:gd name="T68" fmla="*/ 2147483647 w 2160"/>
                      <a:gd name="T69" fmla="*/ 0 h 1797"/>
                      <a:gd name="T70" fmla="*/ 2147483647 w 2160"/>
                      <a:gd name="T71" fmla="*/ 0 h 1797"/>
                      <a:gd name="T72" fmla="*/ 2147483647 w 2160"/>
                      <a:gd name="T73" fmla="*/ 0 h 1797"/>
                      <a:gd name="T74" fmla="*/ 2147483647 w 2160"/>
                      <a:gd name="T75" fmla="*/ 0 h 1797"/>
                      <a:gd name="T76" fmla="*/ 2147483647 w 2160"/>
                      <a:gd name="T77" fmla="*/ 0 h 1797"/>
                      <a:gd name="T78" fmla="*/ 2147483647 w 2160"/>
                      <a:gd name="T79" fmla="*/ 0 h 1797"/>
                      <a:gd name="T80" fmla="*/ 2147483647 w 2160"/>
                      <a:gd name="T81" fmla="*/ 0 h 1797"/>
                      <a:gd name="T82" fmla="*/ 2147483647 w 2160"/>
                      <a:gd name="T83" fmla="*/ 0 h 1797"/>
                      <a:gd name="T84" fmla="*/ 2147483647 w 2160"/>
                      <a:gd name="T85" fmla="*/ 0 h 1797"/>
                      <a:gd name="T86" fmla="*/ 2147483647 w 2160"/>
                      <a:gd name="T87" fmla="*/ 0 h 1797"/>
                      <a:gd name="T88" fmla="*/ 2147483647 w 2160"/>
                      <a:gd name="T89" fmla="*/ 0 h 1797"/>
                      <a:gd name="T90" fmla="*/ 2147483647 w 2160"/>
                      <a:gd name="T91" fmla="*/ 0 h 1797"/>
                      <a:gd name="T92" fmla="*/ 2147483647 w 2160"/>
                      <a:gd name="T93" fmla="*/ 0 h 1797"/>
                      <a:gd name="T94" fmla="*/ 2147483647 w 2160"/>
                      <a:gd name="T95" fmla="*/ 0 h 1797"/>
                      <a:gd name="T96" fmla="*/ 2147483647 w 2160"/>
                      <a:gd name="T97" fmla="*/ 0 h 1797"/>
                      <a:gd name="T98" fmla="*/ 2147483647 w 2160"/>
                      <a:gd name="T99" fmla="*/ 0 h 1797"/>
                      <a:gd name="T100" fmla="*/ 2147483647 w 2160"/>
                      <a:gd name="T101" fmla="*/ 0 h 1797"/>
                      <a:gd name="T102" fmla="*/ 2147483647 w 2160"/>
                      <a:gd name="T103" fmla="*/ 0 h 1797"/>
                      <a:gd name="T104" fmla="*/ 2147483647 w 2160"/>
                      <a:gd name="T105" fmla="*/ 0 h 1797"/>
                      <a:gd name="T106" fmla="*/ 0 w 2160"/>
                      <a:gd name="T107" fmla="*/ 0 h 1797"/>
                      <a:gd name="T108" fmla="*/ 2147483647 w 2160"/>
                      <a:gd name="T109" fmla="*/ 0 h 1797"/>
                      <a:gd name="T110" fmla="*/ 2147483647 w 2160"/>
                      <a:gd name="T111" fmla="*/ 0 h 1797"/>
                      <a:gd name="T112" fmla="*/ 2147483647 w 2160"/>
                      <a:gd name="T113" fmla="*/ 0 h 1797"/>
                      <a:gd name="T114" fmla="*/ 2147483647 w 2160"/>
                      <a:gd name="T115" fmla="*/ 0 h 1797"/>
                      <a:gd name="T116" fmla="*/ 2147483647 w 2160"/>
                      <a:gd name="T117" fmla="*/ 0 h 1797"/>
                      <a:gd name="T118" fmla="*/ 2147483647 w 2160"/>
                      <a:gd name="T119" fmla="*/ 0 h 17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
                      <a:gd name="T181" fmla="*/ 0 h 1797"/>
                      <a:gd name="T182" fmla="*/ 2160 w 2160"/>
                      <a:gd name="T183" fmla="*/ 1797 h 17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 h="1797">
                        <a:moveTo>
                          <a:pt x="317" y="1334"/>
                        </a:moveTo>
                        <a:lnTo>
                          <a:pt x="345" y="1413"/>
                        </a:lnTo>
                        <a:lnTo>
                          <a:pt x="377" y="1485"/>
                        </a:lnTo>
                        <a:lnTo>
                          <a:pt x="413" y="1552"/>
                        </a:lnTo>
                        <a:lnTo>
                          <a:pt x="451" y="1612"/>
                        </a:lnTo>
                        <a:lnTo>
                          <a:pt x="494" y="1665"/>
                        </a:lnTo>
                        <a:lnTo>
                          <a:pt x="540" y="1708"/>
                        </a:lnTo>
                        <a:lnTo>
                          <a:pt x="588" y="1744"/>
                        </a:lnTo>
                        <a:lnTo>
                          <a:pt x="638" y="1771"/>
                        </a:lnTo>
                        <a:lnTo>
                          <a:pt x="689" y="1790"/>
                        </a:lnTo>
                        <a:lnTo>
                          <a:pt x="742" y="1797"/>
                        </a:lnTo>
                        <a:lnTo>
                          <a:pt x="792" y="1797"/>
                        </a:lnTo>
                        <a:lnTo>
                          <a:pt x="845" y="1788"/>
                        </a:lnTo>
                        <a:lnTo>
                          <a:pt x="895" y="1768"/>
                        </a:lnTo>
                        <a:lnTo>
                          <a:pt x="946" y="1740"/>
                        </a:lnTo>
                        <a:lnTo>
                          <a:pt x="991" y="1701"/>
                        </a:lnTo>
                        <a:lnTo>
                          <a:pt x="1037" y="1656"/>
                        </a:lnTo>
                        <a:lnTo>
                          <a:pt x="1080" y="1603"/>
                        </a:lnTo>
                        <a:lnTo>
                          <a:pt x="1121" y="1656"/>
                        </a:lnTo>
                        <a:lnTo>
                          <a:pt x="1166" y="1701"/>
                        </a:lnTo>
                        <a:lnTo>
                          <a:pt x="1214" y="1740"/>
                        </a:lnTo>
                        <a:lnTo>
                          <a:pt x="1262" y="1768"/>
                        </a:lnTo>
                        <a:lnTo>
                          <a:pt x="1315" y="1788"/>
                        </a:lnTo>
                        <a:lnTo>
                          <a:pt x="1366" y="1797"/>
                        </a:lnTo>
                        <a:lnTo>
                          <a:pt x="1418" y="1797"/>
                        </a:lnTo>
                        <a:lnTo>
                          <a:pt x="1469" y="1790"/>
                        </a:lnTo>
                        <a:lnTo>
                          <a:pt x="1522" y="1771"/>
                        </a:lnTo>
                        <a:lnTo>
                          <a:pt x="1570" y="1744"/>
                        </a:lnTo>
                        <a:lnTo>
                          <a:pt x="1618" y="1708"/>
                        </a:lnTo>
                        <a:lnTo>
                          <a:pt x="1663" y="1665"/>
                        </a:lnTo>
                        <a:lnTo>
                          <a:pt x="1706" y="1612"/>
                        </a:lnTo>
                        <a:lnTo>
                          <a:pt x="1747" y="1552"/>
                        </a:lnTo>
                        <a:lnTo>
                          <a:pt x="1783" y="1485"/>
                        </a:lnTo>
                        <a:lnTo>
                          <a:pt x="1814" y="1413"/>
                        </a:lnTo>
                        <a:lnTo>
                          <a:pt x="1841" y="1334"/>
                        </a:lnTo>
                        <a:lnTo>
                          <a:pt x="1877" y="1346"/>
                        </a:lnTo>
                        <a:lnTo>
                          <a:pt x="1913" y="1349"/>
                        </a:lnTo>
                        <a:lnTo>
                          <a:pt x="1949" y="1344"/>
                        </a:lnTo>
                        <a:lnTo>
                          <a:pt x="1982" y="1327"/>
                        </a:lnTo>
                        <a:lnTo>
                          <a:pt x="2016" y="1305"/>
                        </a:lnTo>
                        <a:lnTo>
                          <a:pt x="2047" y="1274"/>
                        </a:lnTo>
                        <a:lnTo>
                          <a:pt x="2074" y="1236"/>
                        </a:lnTo>
                        <a:lnTo>
                          <a:pt x="2100" y="1190"/>
                        </a:lnTo>
                        <a:lnTo>
                          <a:pt x="2119" y="1140"/>
                        </a:lnTo>
                        <a:lnTo>
                          <a:pt x="2136" y="1082"/>
                        </a:lnTo>
                        <a:lnTo>
                          <a:pt x="2150" y="1025"/>
                        </a:lnTo>
                        <a:lnTo>
                          <a:pt x="2158" y="962"/>
                        </a:lnTo>
                        <a:lnTo>
                          <a:pt x="2160" y="900"/>
                        </a:lnTo>
                        <a:lnTo>
                          <a:pt x="2158" y="837"/>
                        </a:lnTo>
                        <a:lnTo>
                          <a:pt x="2150" y="775"/>
                        </a:lnTo>
                        <a:lnTo>
                          <a:pt x="2136" y="715"/>
                        </a:lnTo>
                        <a:lnTo>
                          <a:pt x="2119" y="660"/>
                        </a:lnTo>
                        <a:lnTo>
                          <a:pt x="2100" y="610"/>
                        </a:lnTo>
                        <a:lnTo>
                          <a:pt x="2074" y="564"/>
                        </a:lnTo>
                        <a:lnTo>
                          <a:pt x="2047" y="526"/>
                        </a:lnTo>
                        <a:lnTo>
                          <a:pt x="2016" y="494"/>
                        </a:lnTo>
                        <a:lnTo>
                          <a:pt x="1982" y="470"/>
                        </a:lnTo>
                        <a:lnTo>
                          <a:pt x="1949" y="456"/>
                        </a:lnTo>
                        <a:lnTo>
                          <a:pt x="1913" y="449"/>
                        </a:lnTo>
                        <a:lnTo>
                          <a:pt x="1877" y="451"/>
                        </a:lnTo>
                        <a:lnTo>
                          <a:pt x="1841" y="463"/>
                        </a:lnTo>
                        <a:lnTo>
                          <a:pt x="1814" y="386"/>
                        </a:lnTo>
                        <a:lnTo>
                          <a:pt x="1783" y="312"/>
                        </a:lnTo>
                        <a:lnTo>
                          <a:pt x="1747" y="247"/>
                        </a:lnTo>
                        <a:lnTo>
                          <a:pt x="1706" y="187"/>
                        </a:lnTo>
                        <a:lnTo>
                          <a:pt x="1663" y="134"/>
                        </a:lnTo>
                        <a:lnTo>
                          <a:pt x="1618" y="89"/>
                        </a:lnTo>
                        <a:lnTo>
                          <a:pt x="1570" y="53"/>
                        </a:lnTo>
                        <a:lnTo>
                          <a:pt x="1522" y="26"/>
                        </a:lnTo>
                        <a:lnTo>
                          <a:pt x="1469" y="10"/>
                        </a:lnTo>
                        <a:lnTo>
                          <a:pt x="1418" y="0"/>
                        </a:lnTo>
                        <a:lnTo>
                          <a:pt x="1366" y="0"/>
                        </a:lnTo>
                        <a:lnTo>
                          <a:pt x="1315" y="12"/>
                        </a:lnTo>
                        <a:lnTo>
                          <a:pt x="1262" y="31"/>
                        </a:lnTo>
                        <a:lnTo>
                          <a:pt x="1214" y="60"/>
                        </a:lnTo>
                        <a:lnTo>
                          <a:pt x="1166" y="98"/>
                        </a:lnTo>
                        <a:lnTo>
                          <a:pt x="1121" y="144"/>
                        </a:lnTo>
                        <a:lnTo>
                          <a:pt x="1080" y="197"/>
                        </a:lnTo>
                        <a:lnTo>
                          <a:pt x="1037" y="144"/>
                        </a:lnTo>
                        <a:lnTo>
                          <a:pt x="991" y="98"/>
                        </a:lnTo>
                        <a:lnTo>
                          <a:pt x="946" y="60"/>
                        </a:lnTo>
                        <a:lnTo>
                          <a:pt x="895" y="31"/>
                        </a:lnTo>
                        <a:lnTo>
                          <a:pt x="845" y="12"/>
                        </a:lnTo>
                        <a:lnTo>
                          <a:pt x="792" y="0"/>
                        </a:lnTo>
                        <a:lnTo>
                          <a:pt x="742" y="0"/>
                        </a:lnTo>
                        <a:lnTo>
                          <a:pt x="689" y="10"/>
                        </a:lnTo>
                        <a:lnTo>
                          <a:pt x="638" y="26"/>
                        </a:lnTo>
                        <a:lnTo>
                          <a:pt x="588" y="53"/>
                        </a:lnTo>
                        <a:lnTo>
                          <a:pt x="540" y="89"/>
                        </a:lnTo>
                        <a:lnTo>
                          <a:pt x="494" y="134"/>
                        </a:lnTo>
                        <a:lnTo>
                          <a:pt x="451" y="187"/>
                        </a:lnTo>
                        <a:lnTo>
                          <a:pt x="413" y="247"/>
                        </a:lnTo>
                        <a:lnTo>
                          <a:pt x="377" y="312"/>
                        </a:lnTo>
                        <a:lnTo>
                          <a:pt x="345" y="386"/>
                        </a:lnTo>
                        <a:lnTo>
                          <a:pt x="317" y="463"/>
                        </a:lnTo>
                        <a:lnTo>
                          <a:pt x="281" y="451"/>
                        </a:lnTo>
                        <a:lnTo>
                          <a:pt x="247" y="449"/>
                        </a:lnTo>
                        <a:lnTo>
                          <a:pt x="211" y="456"/>
                        </a:lnTo>
                        <a:lnTo>
                          <a:pt x="175" y="470"/>
                        </a:lnTo>
                        <a:lnTo>
                          <a:pt x="144" y="494"/>
                        </a:lnTo>
                        <a:lnTo>
                          <a:pt x="113" y="526"/>
                        </a:lnTo>
                        <a:lnTo>
                          <a:pt x="84" y="564"/>
                        </a:lnTo>
                        <a:lnTo>
                          <a:pt x="60" y="610"/>
                        </a:lnTo>
                        <a:lnTo>
                          <a:pt x="38" y="660"/>
                        </a:lnTo>
                        <a:lnTo>
                          <a:pt x="21" y="715"/>
                        </a:lnTo>
                        <a:lnTo>
                          <a:pt x="9" y="775"/>
                        </a:lnTo>
                        <a:lnTo>
                          <a:pt x="2" y="837"/>
                        </a:lnTo>
                        <a:lnTo>
                          <a:pt x="0" y="900"/>
                        </a:lnTo>
                        <a:lnTo>
                          <a:pt x="2" y="962"/>
                        </a:lnTo>
                        <a:lnTo>
                          <a:pt x="9" y="1025"/>
                        </a:lnTo>
                        <a:lnTo>
                          <a:pt x="21" y="1082"/>
                        </a:lnTo>
                        <a:lnTo>
                          <a:pt x="38" y="1140"/>
                        </a:lnTo>
                        <a:lnTo>
                          <a:pt x="60" y="1190"/>
                        </a:lnTo>
                        <a:lnTo>
                          <a:pt x="84" y="1236"/>
                        </a:lnTo>
                        <a:lnTo>
                          <a:pt x="113" y="1274"/>
                        </a:lnTo>
                        <a:lnTo>
                          <a:pt x="144" y="1305"/>
                        </a:lnTo>
                        <a:lnTo>
                          <a:pt x="175" y="1327"/>
                        </a:lnTo>
                        <a:lnTo>
                          <a:pt x="211" y="1344"/>
                        </a:lnTo>
                        <a:lnTo>
                          <a:pt x="247" y="1349"/>
                        </a:lnTo>
                        <a:lnTo>
                          <a:pt x="281" y="1346"/>
                        </a:lnTo>
                        <a:lnTo>
                          <a:pt x="317" y="1334"/>
                        </a:lnTo>
                        <a:close/>
                      </a:path>
                    </a:pathLst>
                  </a:custGeom>
                  <a:solidFill>
                    <a:schemeClr val="bg2"/>
                  </a:solidFill>
                  <a:ln w="10795">
                    <a:solidFill>
                      <a:schemeClr val="folHlink"/>
                    </a:solidFill>
                    <a:round/>
                    <a:headEnd/>
                    <a:tailEnd/>
                  </a:ln>
                </p:spPr>
                <p:txBody>
                  <a:bodyPr/>
                  <a:lstStyle/>
                  <a:p>
                    <a:endParaRPr lang="en-US" sz="1050">
                      <a:latin typeface="Arial"/>
                      <a:cs typeface="Arial"/>
                    </a:endParaRPr>
                  </a:p>
                </p:txBody>
              </p:sp>
              <p:sp>
                <p:nvSpPr>
                  <p:cNvPr id="52" name="Oval 51">
                    <a:extLst>
                      <a:ext uri="{FF2B5EF4-FFF2-40B4-BE49-F238E27FC236}">
                        <a16:creationId xmlns:a16="http://schemas.microsoft.com/office/drawing/2014/main" id="{562EE095-4683-D148-0194-276404313CFE}"/>
                      </a:ext>
                    </a:extLst>
                  </p:cNvPr>
                  <p:cNvSpPr>
                    <a:spLocks noChangeArrowheads="1"/>
                  </p:cNvSpPr>
                  <p:nvPr/>
                </p:nvSpPr>
                <p:spPr bwMode="auto">
                  <a:xfrm>
                    <a:off x="6298456" y="4564915"/>
                    <a:ext cx="1662225" cy="1208088"/>
                  </a:xfrm>
                  <a:prstGeom prst="ellipse">
                    <a:avLst/>
                  </a:prstGeom>
                  <a:solidFill>
                    <a:schemeClr val="accent4">
                      <a:lumMod val="40000"/>
                      <a:lumOff val="60000"/>
                    </a:schemeClr>
                  </a:solidFill>
                  <a:ln w="9525">
                    <a:solidFill>
                      <a:srgbClr val="A6A6A6"/>
                    </a:solidFill>
                    <a:round/>
                    <a:headEnd/>
                    <a:tailEnd/>
                  </a:ln>
                </p:spPr>
                <p:txBody>
                  <a:bodyPr wrap="none" anchor="ctr"/>
                  <a:lstStyle/>
                  <a:p>
                    <a:pPr algn="ctr" eaLnBrk="1" hangingPunct="1"/>
                    <a:r>
                      <a:rPr lang="en-US" sz="800" dirty="0" err="1">
                        <a:solidFill>
                          <a:srgbClr val="000000"/>
                        </a:solidFill>
                        <a:latin typeface="Arial"/>
                        <a:cs typeface="Arial"/>
                      </a:rPr>
                      <a:t>Các</a:t>
                    </a:r>
                    <a:r>
                      <a:rPr lang="en-US" sz="800" dirty="0">
                        <a:solidFill>
                          <a:srgbClr val="000000"/>
                        </a:solidFill>
                        <a:latin typeface="Arial"/>
                        <a:cs typeface="Arial"/>
                      </a:rPr>
                      <a:t> </a:t>
                    </a:r>
                    <a:r>
                      <a:rPr lang="en-US" sz="800" dirty="0" err="1">
                        <a:solidFill>
                          <a:srgbClr val="000000"/>
                        </a:solidFill>
                        <a:latin typeface="Arial"/>
                        <a:cs typeface="Arial"/>
                      </a:rPr>
                      <a:t>hiệp</a:t>
                    </a:r>
                    <a:r>
                      <a:rPr lang="en-US" sz="800" dirty="0">
                        <a:solidFill>
                          <a:srgbClr val="000000"/>
                        </a:solidFill>
                        <a:latin typeface="Arial"/>
                        <a:cs typeface="Arial"/>
                      </a:rPr>
                      <a:t> </a:t>
                    </a:r>
                    <a:r>
                      <a:rPr lang="en-US" sz="800" dirty="0" err="1">
                        <a:solidFill>
                          <a:srgbClr val="000000"/>
                        </a:solidFill>
                        <a:latin typeface="Arial"/>
                        <a:cs typeface="Arial"/>
                      </a:rPr>
                      <a:t>hội</a:t>
                    </a:r>
                    <a:r>
                      <a:rPr lang="en-US" sz="800" dirty="0">
                        <a:solidFill>
                          <a:srgbClr val="000000"/>
                        </a:solidFill>
                        <a:latin typeface="Arial"/>
                        <a:cs typeface="Arial"/>
                      </a:rPr>
                      <a:t> </a:t>
                    </a:r>
                  </a:p>
                  <a:p>
                    <a:pPr algn="ctr" eaLnBrk="1" hangingPunct="1"/>
                    <a:r>
                      <a:rPr lang="en-US" sz="800" dirty="0">
                        <a:solidFill>
                          <a:srgbClr val="000000"/>
                        </a:solidFill>
                        <a:latin typeface="Arial"/>
                        <a:cs typeface="Arial"/>
                      </a:rPr>
                      <a:t>(VNISA, </a:t>
                    </a:r>
                  </a:p>
                  <a:p>
                    <a:pPr algn="ctr" eaLnBrk="1" hangingPunct="1"/>
                    <a:r>
                      <a:rPr lang="en-US" sz="800" dirty="0">
                        <a:solidFill>
                          <a:srgbClr val="000000"/>
                        </a:solidFill>
                        <a:latin typeface="Arial"/>
                        <a:cs typeface="Arial"/>
                      </a:rPr>
                      <a:t>VAIP, VINASA…)</a:t>
                    </a:r>
                  </a:p>
                  <a:p>
                    <a:pPr eaLnBrk="1" hangingPunct="1"/>
                    <a:endParaRPr lang="en-US" sz="800" dirty="0">
                      <a:solidFill>
                        <a:srgbClr val="000000"/>
                      </a:solidFill>
                      <a:latin typeface="Arial"/>
                      <a:cs typeface="Arial"/>
                    </a:endParaRPr>
                  </a:p>
                </p:txBody>
              </p:sp>
              <p:sp>
                <p:nvSpPr>
                  <p:cNvPr id="53" name="Text Box 20">
                    <a:extLst>
                      <a:ext uri="{FF2B5EF4-FFF2-40B4-BE49-F238E27FC236}">
                        <a16:creationId xmlns:a16="http://schemas.microsoft.com/office/drawing/2014/main" id="{2D6B5AFC-DAB0-5B5E-FD35-767009805D62}"/>
                      </a:ext>
                    </a:extLst>
                  </p:cNvPr>
                  <p:cNvSpPr txBox="1">
                    <a:spLocks noChangeArrowheads="1"/>
                  </p:cNvSpPr>
                  <p:nvPr/>
                </p:nvSpPr>
                <p:spPr bwMode="auto">
                  <a:xfrm>
                    <a:off x="1240813" y="4059634"/>
                    <a:ext cx="1820999" cy="529074"/>
                  </a:xfrm>
                  <a:prstGeom prst="rect">
                    <a:avLst/>
                  </a:prstGeom>
                  <a:noFill/>
                  <a:ln w="9525">
                    <a:noFill/>
                    <a:miter lim="800000"/>
                    <a:headEnd/>
                    <a:tailEnd/>
                  </a:ln>
                </p:spPr>
                <p:txBody>
                  <a:bodyPr wrap="square">
                    <a:spAutoFit/>
                  </a:bodyPr>
                  <a:lstStyle/>
                  <a:p>
                    <a:pPr algn="ctr" eaLnBrk="1" hangingPunct="1">
                      <a:spcBef>
                        <a:spcPct val="50000"/>
                      </a:spcBef>
                    </a:pPr>
                    <a:r>
                      <a:rPr lang="en-US" sz="900" b="1" dirty="0" err="1">
                        <a:latin typeface="Arial"/>
                        <a:cs typeface="Arial"/>
                      </a:rPr>
                      <a:t>Không</a:t>
                    </a:r>
                    <a:r>
                      <a:rPr lang="en-US" sz="900" b="1" dirty="0">
                        <a:latin typeface="Arial"/>
                        <a:cs typeface="Arial"/>
                      </a:rPr>
                      <a:t> </a:t>
                    </a:r>
                    <a:r>
                      <a:rPr lang="en-US" sz="900" b="1" dirty="0" err="1">
                        <a:latin typeface="Arial"/>
                        <a:cs typeface="Arial"/>
                      </a:rPr>
                      <a:t>gian</a:t>
                    </a:r>
                    <a:r>
                      <a:rPr lang="en-US" sz="900" b="1" dirty="0">
                        <a:latin typeface="Arial"/>
                        <a:cs typeface="Arial"/>
                      </a:rPr>
                      <a:t> </a:t>
                    </a:r>
                    <a:r>
                      <a:rPr lang="en-US" sz="900" b="1" dirty="0" err="1">
                        <a:latin typeface="Arial"/>
                        <a:cs typeface="Arial"/>
                      </a:rPr>
                      <a:t>mạng</a:t>
                    </a:r>
                    <a:r>
                      <a:rPr lang="en-US" sz="900" b="1" dirty="0">
                        <a:latin typeface="Arial"/>
                        <a:cs typeface="Arial"/>
                      </a:rPr>
                      <a:t> </a:t>
                    </a:r>
                    <a:r>
                      <a:rPr lang="en-US" sz="900" b="1" dirty="0" err="1">
                        <a:latin typeface="Arial"/>
                        <a:cs typeface="Arial"/>
                      </a:rPr>
                      <a:t>quốc</a:t>
                    </a:r>
                    <a:r>
                      <a:rPr lang="en-US" sz="900" b="1" dirty="0">
                        <a:latin typeface="Arial"/>
                        <a:cs typeface="Arial"/>
                      </a:rPr>
                      <a:t> </a:t>
                    </a:r>
                    <a:r>
                      <a:rPr lang="en-US" sz="900" b="1" dirty="0" err="1">
                        <a:latin typeface="Arial"/>
                        <a:cs typeface="Arial"/>
                      </a:rPr>
                      <a:t>gia</a:t>
                    </a:r>
                    <a:endParaRPr lang="en-US" sz="900" b="1" dirty="0">
                      <a:latin typeface="Arial"/>
                      <a:cs typeface="Arial"/>
                    </a:endParaRPr>
                  </a:p>
                </p:txBody>
              </p:sp>
              <p:sp>
                <p:nvSpPr>
                  <p:cNvPr id="54" name="Oval 42">
                    <a:extLst>
                      <a:ext uri="{FF2B5EF4-FFF2-40B4-BE49-F238E27FC236}">
                        <a16:creationId xmlns:a16="http://schemas.microsoft.com/office/drawing/2014/main" id="{819EA565-D4FA-82ED-B6D4-A8FD427E7279}"/>
                      </a:ext>
                    </a:extLst>
                  </p:cNvPr>
                  <p:cNvSpPr>
                    <a:spLocks noChangeArrowheads="1"/>
                  </p:cNvSpPr>
                  <p:nvPr/>
                </p:nvSpPr>
                <p:spPr bwMode="auto">
                  <a:xfrm>
                    <a:off x="1181150" y="4802188"/>
                    <a:ext cx="828675" cy="762000"/>
                  </a:xfrm>
                  <a:prstGeom prst="ellipse">
                    <a:avLst/>
                  </a:prstGeom>
                  <a:solidFill>
                    <a:srgbClr val="D7E4BD"/>
                  </a:solidFill>
                  <a:ln w="9525">
                    <a:solidFill>
                      <a:srgbClr val="A6A6A6"/>
                    </a:solidFill>
                    <a:round/>
                    <a:headEnd/>
                    <a:tailEnd/>
                  </a:ln>
                </p:spPr>
                <p:txBody>
                  <a:bodyPr wrap="none" anchor="ctr"/>
                  <a:lstStyle/>
                  <a:p>
                    <a:pPr eaLnBrk="1" hangingPunct="1"/>
                    <a:endParaRPr lang="en-US" sz="1200">
                      <a:latin typeface="Arial"/>
                      <a:cs typeface="Arial"/>
                    </a:endParaRPr>
                  </a:p>
                </p:txBody>
              </p:sp>
              <p:sp>
                <p:nvSpPr>
                  <p:cNvPr id="55" name="Text Box 43">
                    <a:extLst>
                      <a:ext uri="{FF2B5EF4-FFF2-40B4-BE49-F238E27FC236}">
                        <a16:creationId xmlns:a16="http://schemas.microsoft.com/office/drawing/2014/main" id="{A79F12B1-5F52-74E5-9DEF-3F5FAFD199BF}"/>
                      </a:ext>
                    </a:extLst>
                  </p:cNvPr>
                  <p:cNvSpPr txBox="1">
                    <a:spLocks noChangeArrowheads="1"/>
                  </p:cNvSpPr>
                  <p:nvPr/>
                </p:nvSpPr>
                <p:spPr bwMode="auto">
                  <a:xfrm>
                    <a:off x="1297339" y="4878389"/>
                    <a:ext cx="762000" cy="453046"/>
                  </a:xfrm>
                  <a:prstGeom prst="rect">
                    <a:avLst/>
                  </a:prstGeom>
                  <a:noFill/>
                  <a:ln w="9525">
                    <a:noFill/>
                    <a:miter lim="800000"/>
                    <a:headEnd/>
                    <a:tailEnd/>
                  </a:ln>
                </p:spPr>
                <p:txBody>
                  <a:bodyPr>
                    <a:spAutoFit/>
                  </a:bodyPr>
                  <a:lstStyle/>
                  <a:p>
                    <a:pPr eaLnBrk="1" hangingPunct="1">
                      <a:spcBef>
                        <a:spcPct val="50000"/>
                      </a:spcBef>
                    </a:pPr>
                    <a:r>
                      <a:rPr lang="en-US" sz="800" dirty="0">
                        <a:latin typeface="Arial"/>
                        <a:cs typeface="Arial"/>
                      </a:rPr>
                      <a:t>IXP, ISPs</a:t>
                    </a:r>
                  </a:p>
                </p:txBody>
              </p:sp>
              <p:sp>
                <p:nvSpPr>
                  <p:cNvPr id="56" name="Oval 44">
                    <a:extLst>
                      <a:ext uri="{FF2B5EF4-FFF2-40B4-BE49-F238E27FC236}">
                        <a16:creationId xmlns:a16="http://schemas.microsoft.com/office/drawing/2014/main" id="{931E4735-BDBB-2DEB-D9B1-3D0B9CBAE883}"/>
                      </a:ext>
                    </a:extLst>
                  </p:cNvPr>
                  <p:cNvSpPr>
                    <a:spLocks noChangeArrowheads="1"/>
                  </p:cNvSpPr>
                  <p:nvPr/>
                </p:nvSpPr>
                <p:spPr bwMode="auto">
                  <a:xfrm>
                    <a:off x="1857078" y="5483241"/>
                    <a:ext cx="823913" cy="741363"/>
                  </a:xfrm>
                  <a:prstGeom prst="ellipse">
                    <a:avLst/>
                  </a:prstGeom>
                  <a:solidFill>
                    <a:schemeClr val="accent3">
                      <a:lumMod val="40000"/>
                      <a:lumOff val="60000"/>
                    </a:schemeClr>
                  </a:solidFill>
                  <a:ln w="9525">
                    <a:solidFill>
                      <a:srgbClr val="A6A6A6"/>
                    </a:solidFill>
                    <a:round/>
                    <a:headEnd/>
                    <a:tailEnd/>
                  </a:ln>
                </p:spPr>
                <p:txBody>
                  <a:bodyPr wrap="none" anchor="ctr"/>
                  <a:lstStyle/>
                  <a:p>
                    <a:pPr eaLnBrk="1" hangingPunct="1"/>
                    <a:endParaRPr lang="en-US" sz="1200">
                      <a:latin typeface="Arial"/>
                      <a:cs typeface="Arial"/>
                    </a:endParaRPr>
                  </a:p>
                </p:txBody>
              </p:sp>
              <p:sp>
                <p:nvSpPr>
                  <p:cNvPr id="57" name="Text Box 45">
                    <a:extLst>
                      <a:ext uri="{FF2B5EF4-FFF2-40B4-BE49-F238E27FC236}">
                        <a16:creationId xmlns:a16="http://schemas.microsoft.com/office/drawing/2014/main" id="{8C10DB7A-F38F-F1BC-FE1B-A19EC5423E66}"/>
                      </a:ext>
                    </a:extLst>
                  </p:cNvPr>
                  <p:cNvSpPr txBox="1">
                    <a:spLocks noChangeArrowheads="1"/>
                  </p:cNvSpPr>
                  <p:nvPr/>
                </p:nvSpPr>
                <p:spPr bwMode="auto">
                  <a:xfrm>
                    <a:off x="1882907" y="5655407"/>
                    <a:ext cx="879475" cy="453046"/>
                  </a:xfrm>
                  <a:prstGeom prst="rect">
                    <a:avLst/>
                  </a:prstGeom>
                  <a:noFill/>
                  <a:ln w="9525">
                    <a:noFill/>
                    <a:miter lim="800000"/>
                    <a:headEnd/>
                    <a:tailEnd/>
                  </a:ln>
                </p:spPr>
                <p:txBody>
                  <a:bodyPr>
                    <a:spAutoFit/>
                  </a:bodyPr>
                  <a:lstStyle/>
                  <a:p>
                    <a:pPr eaLnBrk="1" hangingPunct="1">
                      <a:spcBef>
                        <a:spcPct val="50000"/>
                      </a:spcBef>
                    </a:pPr>
                    <a:r>
                      <a:rPr lang="en-US" sz="800" dirty="0">
                        <a:latin typeface="Arial"/>
                        <a:cs typeface="Arial"/>
                      </a:rPr>
                      <a:t>CSIRTs</a:t>
                    </a:r>
                  </a:p>
                </p:txBody>
              </p:sp>
              <p:sp>
                <p:nvSpPr>
                  <p:cNvPr id="58" name="Oval 48">
                    <a:extLst>
                      <a:ext uri="{FF2B5EF4-FFF2-40B4-BE49-F238E27FC236}">
                        <a16:creationId xmlns:a16="http://schemas.microsoft.com/office/drawing/2014/main" id="{D60D3D3F-4F53-2CC2-B3FD-740E50E4B6CA}"/>
                      </a:ext>
                    </a:extLst>
                  </p:cNvPr>
                  <p:cNvSpPr>
                    <a:spLocks noChangeArrowheads="1"/>
                  </p:cNvSpPr>
                  <p:nvPr/>
                </p:nvSpPr>
                <p:spPr bwMode="auto">
                  <a:xfrm>
                    <a:off x="4980496" y="5288513"/>
                    <a:ext cx="1628011" cy="1256995"/>
                  </a:xfrm>
                  <a:prstGeom prst="ellipse">
                    <a:avLst/>
                  </a:prstGeom>
                  <a:solidFill>
                    <a:srgbClr val="CCC1DA"/>
                  </a:solidFill>
                  <a:ln w="9525">
                    <a:solidFill>
                      <a:srgbClr val="A6A6A6"/>
                    </a:solidFill>
                    <a:round/>
                    <a:headEnd/>
                    <a:tailEnd/>
                  </a:ln>
                </p:spPr>
                <p:txBody>
                  <a:bodyPr wrap="none" anchor="ctr"/>
                  <a:lstStyle/>
                  <a:p>
                    <a:pPr eaLnBrk="1" hangingPunct="1"/>
                    <a:endParaRPr lang="en-US" sz="1200">
                      <a:latin typeface="Arial"/>
                      <a:cs typeface="Arial"/>
                    </a:endParaRPr>
                  </a:p>
                </p:txBody>
              </p:sp>
              <p:sp>
                <p:nvSpPr>
                  <p:cNvPr id="59" name="Text Box 50">
                    <a:extLst>
                      <a:ext uri="{FF2B5EF4-FFF2-40B4-BE49-F238E27FC236}">
                        <a16:creationId xmlns:a16="http://schemas.microsoft.com/office/drawing/2014/main" id="{2DF85FF5-C1E5-3B4B-663B-ED90DF132D12}"/>
                      </a:ext>
                    </a:extLst>
                  </p:cNvPr>
                  <p:cNvSpPr txBox="1">
                    <a:spLocks noChangeArrowheads="1"/>
                  </p:cNvSpPr>
                  <p:nvPr/>
                </p:nvSpPr>
                <p:spPr bwMode="auto">
                  <a:xfrm>
                    <a:off x="5209230" y="5489794"/>
                    <a:ext cx="1196135" cy="732683"/>
                  </a:xfrm>
                  <a:prstGeom prst="rect">
                    <a:avLst/>
                  </a:prstGeom>
                  <a:noFill/>
                  <a:ln w="9525">
                    <a:noFill/>
                    <a:miter lim="800000"/>
                    <a:headEnd/>
                    <a:tailEnd/>
                  </a:ln>
                </p:spPr>
                <p:txBody>
                  <a:bodyPr>
                    <a:spAutoFit/>
                  </a:bodyPr>
                  <a:lstStyle>
                    <a:defPPr>
                      <a:defRPr lang="en-US"/>
                    </a:defPPr>
                    <a:lvl1pPr algn="ctr" eaLnBrk="1" hangingPunct="1">
                      <a:lnSpc>
                        <a:spcPct val="50000"/>
                      </a:lnSpc>
                      <a:spcBef>
                        <a:spcPct val="50000"/>
                      </a:spcBef>
                      <a:defRPr sz="1400">
                        <a:latin typeface="Arial" charset="0"/>
                        <a:cs typeface="Arial" charset="0"/>
                      </a:defRPr>
                    </a:lvl1pPr>
                  </a:lstStyle>
                  <a:p>
                    <a:r>
                      <a:rPr lang="en-US" sz="800" dirty="0" err="1">
                        <a:latin typeface="Arial"/>
                        <a:cs typeface="Arial"/>
                      </a:rPr>
                      <a:t>Cơ</a:t>
                    </a:r>
                    <a:r>
                      <a:rPr lang="en-US" sz="800" dirty="0">
                        <a:latin typeface="Arial"/>
                        <a:cs typeface="Arial"/>
                      </a:rPr>
                      <a:t> </a:t>
                    </a:r>
                    <a:r>
                      <a:rPr lang="en-US" sz="800" dirty="0" err="1">
                        <a:latin typeface="Arial"/>
                        <a:cs typeface="Arial"/>
                      </a:rPr>
                      <a:t>sở</a:t>
                    </a:r>
                    <a:r>
                      <a:rPr lang="en-US" sz="800" dirty="0">
                        <a:latin typeface="Arial"/>
                        <a:cs typeface="Arial"/>
                      </a:rPr>
                      <a:t> </a:t>
                    </a:r>
                    <a:r>
                      <a:rPr lang="en-US" sz="800" dirty="0" err="1">
                        <a:latin typeface="Arial"/>
                        <a:cs typeface="Arial"/>
                      </a:rPr>
                      <a:t>hạ</a:t>
                    </a:r>
                    <a:endParaRPr lang="en-US" sz="800" dirty="0">
                      <a:latin typeface="Arial"/>
                      <a:cs typeface="Arial"/>
                    </a:endParaRPr>
                  </a:p>
                  <a:p>
                    <a:r>
                      <a:rPr lang="en-US" sz="800" dirty="0">
                        <a:latin typeface="Arial"/>
                        <a:cs typeface="Arial"/>
                      </a:rPr>
                      <a:t> </a:t>
                    </a:r>
                    <a:r>
                      <a:rPr lang="en-US" sz="800" dirty="0" err="1">
                        <a:latin typeface="Arial"/>
                        <a:cs typeface="Arial"/>
                      </a:rPr>
                      <a:t>tầng</a:t>
                    </a:r>
                    <a:r>
                      <a:rPr lang="en-US" sz="800" dirty="0">
                        <a:latin typeface="Arial"/>
                        <a:cs typeface="Arial"/>
                      </a:rPr>
                      <a:t> </a:t>
                    </a:r>
                    <a:r>
                      <a:rPr lang="en-US" sz="800" dirty="0" err="1">
                        <a:latin typeface="Arial"/>
                        <a:cs typeface="Arial"/>
                      </a:rPr>
                      <a:t>thông</a:t>
                    </a:r>
                    <a:endParaRPr lang="en-US" sz="800" dirty="0">
                      <a:latin typeface="Arial"/>
                      <a:cs typeface="Arial"/>
                    </a:endParaRPr>
                  </a:p>
                  <a:p>
                    <a:r>
                      <a:rPr lang="en-US" sz="800" dirty="0">
                        <a:latin typeface="Arial"/>
                        <a:cs typeface="Arial"/>
                      </a:rPr>
                      <a:t> tin </a:t>
                    </a:r>
                    <a:r>
                      <a:rPr lang="en-US" sz="700" dirty="0" err="1">
                        <a:latin typeface="Arial"/>
                        <a:cs typeface="Arial"/>
                      </a:rPr>
                      <a:t>trọng</a:t>
                    </a:r>
                    <a:endParaRPr lang="en-US" sz="800" dirty="0">
                      <a:latin typeface="Arial"/>
                      <a:cs typeface="Arial"/>
                    </a:endParaRPr>
                  </a:p>
                  <a:p>
                    <a:r>
                      <a:rPr lang="en-US" sz="800" dirty="0">
                        <a:latin typeface="Arial"/>
                        <a:cs typeface="Arial"/>
                      </a:rPr>
                      <a:t> </a:t>
                    </a:r>
                    <a:r>
                      <a:rPr lang="en-US" sz="800" dirty="0" err="1">
                        <a:latin typeface="Arial"/>
                        <a:cs typeface="Arial"/>
                      </a:rPr>
                      <a:t>yếu</a:t>
                    </a:r>
                    <a:endParaRPr lang="en-US" sz="800" dirty="0">
                      <a:latin typeface="Arial"/>
                      <a:cs typeface="Arial"/>
                    </a:endParaRPr>
                  </a:p>
                </p:txBody>
              </p:sp>
              <p:sp>
                <p:nvSpPr>
                  <p:cNvPr id="60" name="Line 54">
                    <a:extLst>
                      <a:ext uri="{FF2B5EF4-FFF2-40B4-BE49-F238E27FC236}">
                        <a16:creationId xmlns:a16="http://schemas.microsoft.com/office/drawing/2014/main" id="{2A2CD2E7-437C-6AEA-DC10-0620F5A028EC}"/>
                      </a:ext>
                    </a:extLst>
                  </p:cNvPr>
                  <p:cNvSpPr>
                    <a:spLocks noChangeShapeType="1"/>
                  </p:cNvSpPr>
                  <p:nvPr/>
                </p:nvSpPr>
                <p:spPr bwMode="auto">
                  <a:xfrm flipH="1">
                    <a:off x="2488398" y="3843276"/>
                    <a:ext cx="1474122" cy="1622992"/>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sz="1050">
                      <a:latin typeface="Arial"/>
                      <a:cs typeface="Arial"/>
                    </a:endParaRPr>
                  </a:p>
                </p:txBody>
              </p:sp>
              <p:sp>
                <p:nvSpPr>
                  <p:cNvPr id="61" name="Line 55">
                    <a:extLst>
                      <a:ext uri="{FF2B5EF4-FFF2-40B4-BE49-F238E27FC236}">
                        <a16:creationId xmlns:a16="http://schemas.microsoft.com/office/drawing/2014/main" id="{17CA32BC-4F1C-A4D7-744B-F61C542B279F}"/>
                      </a:ext>
                    </a:extLst>
                  </p:cNvPr>
                  <p:cNvSpPr>
                    <a:spLocks noChangeShapeType="1"/>
                  </p:cNvSpPr>
                  <p:nvPr/>
                </p:nvSpPr>
                <p:spPr bwMode="auto">
                  <a:xfrm>
                    <a:off x="4009711" y="3849721"/>
                    <a:ext cx="32187" cy="1340907"/>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sz="1050">
                      <a:latin typeface="Arial"/>
                      <a:cs typeface="Arial"/>
                    </a:endParaRPr>
                  </a:p>
                </p:txBody>
              </p:sp>
              <p:sp>
                <p:nvSpPr>
                  <p:cNvPr id="62" name="Line 56">
                    <a:extLst>
                      <a:ext uri="{FF2B5EF4-FFF2-40B4-BE49-F238E27FC236}">
                        <a16:creationId xmlns:a16="http://schemas.microsoft.com/office/drawing/2014/main" id="{F7EEAB49-9AA5-7A5B-9FD0-FFFE8B0FD6A7}"/>
                      </a:ext>
                    </a:extLst>
                  </p:cNvPr>
                  <p:cNvSpPr>
                    <a:spLocks noChangeShapeType="1"/>
                  </p:cNvSpPr>
                  <p:nvPr/>
                </p:nvSpPr>
                <p:spPr bwMode="auto">
                  <a:xfrm>
                    <a:off x="4128262" y="3774056"/>
                    <a:ext cx="2158171" cy="992536"/>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sz="1050">
                      <a:latin typeface="Arial"/>
                      <a:cs typeface="Arial"/>
                    </a:endParaRPr>
                  </a:p>
                </p:txBody>
              </p:sp>
              <p:sp>
                <p:nvSpPr>
                  <p:cNvPr id="63" name="Text Box 63">
                    <a:extLst>
                      <a:ext uri="{FF2B5EF4-FFF2-40B4-BE49-F238E27FC236}">
                        <a16:creationId xmlns:a16="http://schemas.microsoft.com/office/drawing/2014/main" id="{47925E9A-32FE-E5EC-8463-CBCF200CF058}"/>
                      </a:ext>
                    </a:extLst>
                  </p:cNvPr>
                  <p:cNvSpPr txBox="1">
                    <a:spLocks noChangeArrowheads="1"/>
                  </p:cNvSpPr>
                  <p:nvPr/>
                </p:nvSpPr>
                <p:spPr bwMode="auto">
                  <a:xfrm>
                    <a:off x="3050408" y="4716301"/>
                    <a:ext cx="3200400" cy="330670"/>
                  </a:xfrm>
                  <a:prstGeom prst="rect">
                    <a:avLst/>
                  </a:prstGeom>
                  <a:noFill/>
                  <a:ln w="9525">
                    <a:solidFill>
                      <a:srgbClr val="A6A6A6"/>
                    </a:solidFill>
                    <a:miter lim="800000"/>
                    <a:headEnd/>
                    <a:tailEnd/>
                  </a:ln>
                  <a:effectLst/>
                </p:spPr>
                <p:txBody>
                  <a:bodyPr>
                    <a:spAutoFit/>
                  </a:bodyPr>
                  <a:lstStyle/>
                  <a:p>
                    <a:pPr algn="ctr" eaLnBrk="1" hangingPunct="1">
                      <a:defRPr/>
                    </a:pPr>
                    <a:r>
                      <a:rPr lang="en-US" sz="900" b="1" dirty="0" err="1">
                        <a:solidFill>
                          <a:srgbClr val="FF0000"/>
                        </a:solidFill>
                        <a:effectLst>
                          <a:outerShdw blurRad="38100" dist="38100" dir="2700000" algn="tl">
                            <a:srgbClr val="C0C0C0"/>
                          </a:outerShdw>
                        </a:effectLst>
                        <a:latin typeface="Arial"/>
                        <a:cs typeface="Arial"/>
                      </a:rPr>
                      <a:t>Điều</a:t>
                    </a:r>
                    <a:r>
                      <a:rPr lang="en-US" sz="900" b="1" dirty="0">
                        <a:solidFill>
                          <a:srgbClr val="FF0000"/>
                        </a:solidFill>
                        <a:effectLst>
                          <a:outerShdw blurRad="38100" dist="38100" dir="2700000" algn="tl">
                            <a:srgbClr val="C0C0C0"/>
                          </a:outerShdw>
                        </a:effectLst>
                        <a:latin typeface="Arial"/>
                        <a:cs typeface="Arial"/>
                      </a:rPr>
                      <a:t> </a:t>
                    </a:r>
                    <a:r>
                      <a:rPr lang="en-US" sz="900" b="1" dirty="0" err="1">
                        <a:solidFill>
                          <a:srgbClr val="FF0000"/>
                        </a:solidFill>
                        <a:effectLst>
                          <a:outerShdw blurRad="38100" dist="38100" dir="2700000" algn="tl">
                            <a:srgbClr val="C0C0C0"/>
                          </a:outerShdw>
                        </a:effectLst>
                        <a:latin typeface="Arial"/>
                        <a:cs typeface="Arial"/>
                      </a:rPr>
                      <a:t>phối</a:t>
                    </a:r>
                    <a:r>
                      <a:rPr lang="en-US" sz="900" b="1" dirty="0">
                        <a:solidFill>
                          <a:srgbClr val="FF0000"/>
                        </a:solidFill>
                        <a:effectLst>
                          <a:outerShdw blurRad="38100" dist="38100" dir="2700000" algn="tl">
                            <a:srgbClr val="C0C0C0"/>
                          </a:outerShdw>
                        </a:effectLst>
                        <a:latin typeface="Arial"/>
                        <a:cs typeface="Arial"/>
                      </a:rPr>
                      <a:t>, </a:t>
                    </a:r>
                    <a:r>
                      <a:rPr lang="en-US" sz="900" b="1" dirty="0" err="1">
                        <a:solidFill>
                          <a:srgbClr val="FF0000"/>
                        </a:solidFill>
                        <a:effectLst>
                          <a:outerShdw blurRad="38100" dist="38100" dir="2700000" algn="tl">
                            <a:srgbClr val="C0C0C0"/>
                          </a:outerShdw>
                        </a:effectLst>
                        <a:latin typeface="Arial"/>
                        <a:cs typeface="Arial"/>
                      </a:rPr>
                      <a:t>ứng</a:t>
                    </a:r>
                    <a:r>
                      <a:rPr lang="en-US" sz="900" b="1" dirty="0">
                        <a:solidFill>
                          <a:srgbClr val="FF0000"/>
                        </a:solidFill>
                        <a:effectLst>
                          <a:outerShdw blurRad="38100" dist="38100" dir="2700000" algn="tl">
                            <a:srgbClr val="C0C0C0"/>
                          </a:outerShdw>
                        </a:effectLst>
                        <a:latin typeface="Arial"/>
                        <a:cs typeface="Arial"/>
                      </a:rPr>
                      <a:t> </a:t>
                    </a:r>
                    <a:r>
                      <a:rPr lang="en-US" sz="900" b="1" dirty="0" err="1">
                        <a:solidFill>
                          <a:srgbClr val="FF0000"/>
                        </a:solidFill>
                        <a:effectLst>
                          <a:outerShdw blurRad="38100" dist="38100" dir="2700000" algn="tl">
                            <a:srgbClr val="C0C0C0"/>
                          </a:outerShdw>
                        </a:effectLst>
                        <a:latin typeface="Arial"/>
                        <a:cs typeface="Arial"/>
                      </a:rPr>
                      <a:t>cứu</a:t>
                    </a:r>
                    <a:r>
                      <a:rPr lang="en-US" sz="900" b="1" dirty="0">
                        <a:solidFill>
                          <a:srgbClr val="FF0000"/>
                        </a:solidFill>
                        <a:effectLst>
                          <a:outerShdw blurRad="38100" dist="38100" dir="2700000" algn="tl">
                            <a:srgbClr val="C0C0C0"/>
                          </a:outerShdw>
                        </a:effectLst>
                        <a:latin typeface="Arial"/>
                        <a:cs typeface="Arial"/>
                      </a:rPr>
                      <a:t> </a:t>
                    </a:r>
                    <a:r>
                      <a:rPr lang="en-US" sz="900" b="1" dirty="0" err="1">
                        <a:solidFill>
                          <a:srgbClr val="FF0000"/>
                        </a:solidFill>
                        <a:effectLst>
                          <a:outerShdw blurRad="38100" dist="38100" dir="2700000" algn="tl">
                            <a:srgbClr val="C0C0C0"/>
                          </a:outerShdw>
                        </a:effectLst>
                        <a:latin typeface="Arial"/>
                        <a:cs typeface="Arial"/>
                      </a:rPr>
                      <a:t>khẩn</a:t>
                    </a:r>
                    <a:r>
                      <a:rPr lang="en-US" sz="900" b="1" dirty="0">
                        <a:solidFill>
                          <a:srgbClr val="FF0000"/>
                        </a:solidFill>
                        <a:effectLst>
                          <a:outerShdw blurRad="38100" dist="38100" dir="2700000" algn="tl">
                            <a:srgbClr val="C0C0C0"/>
                          </a:outerShdw>
                        </a:effectLst>
                        <a:latin typeface="Arial"/>
                        <a:cs typeface="Arial"/>
                      </a:rPr>
                      <a:t> </a:t>
                    </a:r>
                    <a:r>
                      <a:rPr lang="en-US" sz="900" b="1" dirty="0" err="1">
                        <a:solidFill>
                          <a:srgbClr val="FF0000"/>
                        </a:solidFill>
                        <a:effectLst>
                          <a:outerShdw blurRad="38100" dist="38100" dir="2700000" algn="tl">
                            <a:srgbClr val="C0C0C0"/>
                          </a:outerShdw>
                        </a:effectLst>
                        <a:latin typeface="Arial"/>
                        <a:cs typeface="Arial"/>
                      </a:rPr>
                      <a:t>cấp</a:t>
                    </a:r>
                    <a:endParaRPr lang="en-US" sz="900" b="1" dirty="0">
                      <a:solidFill>
                        <a:srgbClr val="FF0000"/>
                      </a:solidFill>
                      <a:effectLst>
                        <a:outerShdw blurRad="38100" dist="38100" dir="2700000" algn="tl">
                          <a:srgbClr val="C0C0C0"/>
                        </a:outerShdw>
                      </a:effectLst>
                      <a:latin typeface="Arial"/>
                      <a:cs typeface="Arial"/>
                    </a:endParaRPr>
                  </a:p>
                </p:txBody>
              </p:sp>
              <p:sp>
                <p:nvSpPr>
                  <p:cNvPr id="64" name="Line 56">
                    <a:extLst>
                      <a:ext uri="{FF2B5EF4-FFF2-40B4-BE49-F238E27FC236}">
                        <a16:creationId xmlns:a16="http://schemas.microsoft.com/office/drawing/2014/main" id="{70C39D14-9578-3A79-FD17-A06C10018F89}"/>
                      </a:ext>
                    </a:extLst>
                  </p:cNvPr>
                  <p:cNvSpPr>
                    <a:spLocks noChangeShapeType="1"/>
                  </p:cNvSpPr>
                  <p:nvPr/>
                </p:nvSpPr>
                <p:spPr bwMode="auto">
                  <a:xfrm>
                    <a:off x="4094742" y="3834327"/>
                    <a:ext cx="1353558" cy="1461175"/>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sz="1050">
                      <a:latin typeface="Arial"/>
                      <a:cs typeface="Arial"/>
                    </a:endParaRPr>
                  </a:p>
                </p:txBody>
              </p:sp>
              <p:sp>
                <p:nvSpPr>
                  <p:cNvPr id="65" name="Oval 52">
                    <a:extLst>
                      <a:ext uri="{FF2B5EF4-FFF2-40B4-BE49-F238E27FC236}">
                        <a16:creationId xmlns:a16="http://schemas.microsoft.com/office/drawing/2014/main" id="{24CDEACD-8422-D00B-57EA-C5A7E1300F15}"/>
                      </a:ext>
                    </a:extLst>
                  </p:cNvPr>
                  <p:cNvSpPr>
                    <a:spLocks noChangeArrowheads="1"/>
                  </p:cNvSpPr>
                  <p:nvPr/>
                </p:nvSpPr>
                <p:spPr bwMode="auto">
                  <a:xfrm>
                    <a:off x="3030666" y="5199105"/>
                    <a:ext cx="1922897" cy="1123402"/>
                  </a:xfrm>
                  <a:prstGeom prst="ellipse">
                    <a:avLst/>
                  </a:prstGeom>
                  <a:solidFill>
                    <a:srgbClr val="CCC1DA"/>
                  </a:solidFill>
                  <a:ln w="9525">
                    <a:solidFill>
                      <a:srgbClr val="A6A6A6"/>
                    </a:solidFill>
                    <a:round/>
                    <a:headEnd/>
                    <a:tailEnd/>
                  </a:ln>
                </p:spPr>
                <p:txBody>
                  <a:bodyPr wrap="none" anchor="ctr"/>
                  <a:lstStyle/>
                  <a:p>
                    <a:pPr eaLnBrk="1" hangingPunct="1"/>
                    <a:endParaRPr lang="en-US" sz="1200">
                      <a:latin typeface="Arial"/>
                      <a:cs typeface="Arial"/>
                    </a:endParaRPr>
                  </a:p>
                </p:txBody>
              </p:sp>
              <p:sp>
                <p:nvSpPr>
                  <p:cNvPr id="66" name="Text Box 45">
                    <a:extLst>
                      <a:ext uri="{FF2B5EF4-FFF2-40B4-BE49-F238E27FC236}">
                        <a16:creationId xmlns:a16="http://schemas.microsoft.com/office/drawing/2014/main" id="{3CD93EB5-4ED0-E194-D8A3-22CBDCEB0868}"/>
                      </a:ext>
                    </a:extLst>
                  </p:cNvPr>
                  <p:cNvSpPr txBox="1">
                    <a:spLocks noChangeArrowheads="1"/>
                  </p:cNvSpPr>
                  <p:nvPr/>
                </p:nvSpPr>
                <p:spPr bwMode="auto">
                  <a:xfrm>
                    <a:off x="2993861" y="5578625"/>
                    <a:ext cx="1959701" cy="381314"/>
                  </a:xfrm>
                  <a:prstGeom prst="rect">
                    <a:avLst/>
                  </a:prstGeom>
                  <a:noFill/>
                  <a:ln w="9525">
                    <a:noFill/>
                    <a:miter lim="800000"/>
                    <a:headEnd/>
                    <a:tailEnd/>
                  </a:ln>
                </p:spPr>
                <p:txBody>
                  <a:bodyPr wrap="square">
                    <a:spAutoFit/>
                  </a:bodyPr>
                  <a:lstStyle/>
                  <a:p>
                    <a:pPr algn="ctr" eaLnBrk="1" hangingPunct="1">
                      <a:lnSpc>
                        <a:spcPct val="50000"/>
                      </a:lnSpc>
                      <a:spcBef>
                        <a:spcPct val="50000"/>
                      </a:spcBef>
                    </a:pPr>
                    <a:r>
                      <a:rPr lang="en-US" sz="800" dirty="0" err="1">
                        <a:latin typeface="Arial"/>
                        <a:cs typeface="Arial"/>
                      </a:rPr>
                      <a:t>Các</a:t>
                    </a:r>
                    <a:r>
                      <a:rPr lang="en-US" sz="800" dirty="0">
                        <a:latin typeface="Arial"/>
                        <a:cs typeface="Arial"/>
                      </a:rPr>
                      <a:t> </a:t>
                    </a:r>
                    <a:r>
                      <a:rPr lang="en-US" sz="800" dirty="0" err="1">
                        <a:latin typeface="Arial"/>
                        <a:cs typeface="Arial"/>
                      </a:rPr>
                      <a:t>sở</a:t>
                    </a:r>
                    <a:r>
                      <a:rPr lang="en-US" sz="800" dirty="0">
                        <a:latin typeface="Arial"/>
                        <a:cs typeface="Arial"/>
                      </a:rPr>
                      <a:t> </a:t>
                    </a:r>
                    <a:r>
                      <a:rPr lang="en-US" sz="800" dirty="0" err="1">
                        <a:latin typeface="Arial"/>
                        <a:cs typeface="Arial"/>
                      </a:rPr>
                      <a:t>thông</a:t>
                    </a:r>
                    <a:r>
                      <a:rPr lang="en-US" sz="800" dirty="0">
                        <a:latin typeface="Arial"/>
                        <a:cs typeface="Arial"/>
                      </a:rPr>
                      <a:t> tin, </a:t>
                    </a:r>
                  </a:p>
                  <a:p>
                    <a:pPr algn="ctr" eaLnBrk="1" hangingPunct="1">
                      <a:lnSpc>
                        <a:spcPct val="50000"/>
                      </a:lnSpc>
                      <a:spcBef>
                        <a:spcPct val="50000"/>
                      </a:spcBef>
                    </a:pPr>
                    <a:r>
                      <a:rPr lang="en-US" sz="800" dirty="0" err="1">
                        <a:latin typeface="Arial"/>
                        <a:cs typeface="Arial"/>
                      </a:rPr>
                      <a:t>các</a:t>
                    </a:r>
                    <a:r>
                      <a:rPr lang="en-US" sz="800" dirty="0">
                        <a:latin typeface="Arial"/>
                        <a:cs typeface="Arial"/>
                      </a:rPr>
                      <a:t> </a:t>
                    </a:r>
                    <a:r>
                      <a:rPr lang="en-US" sz="800" dirty="0" err="1">
                        <a:latin typeface="Arial"/>
                        <a:cs typeface="Arial"/>
                      </a:rPr>
                      <a:t>ngành</a:t>
                    </a:r>
                    <a:endParaRPr lang="en-US" sz="800" dirty="0">
                      <a:latin typeface="Arial"/>
                      <a:cs typeface="Arial"/>
                    </a:endParaRPr>
                  </a:p>
                </p:txBody>
              </p:sp>
              <p:sp>
                <p:nvSpPr>
                  <p:cNvPr id="67" name="Line 28">
                    <a:extLst>
                      <a:ext uri="{FF2B5EF4-FFF2-40B4-BE49-F238E27FC236}">
                        <a16:creationId xmlns:a16="http://schemas.microsoft.com/office/drawing/2014/main" id="{039C6329-C2A2-D005-C12C-21FF739672AD}"/>
                      </a:ext>
                    </a:extLst>
                  </p:cNvPr>
                  <p:cNvSpPr>
                    <a:spLocks noChangeShapeType="1"/>
                  </p:cNvSpPr>
                  <p:nvPr/>
                </p:nvSpPr>
                <p:spPr bwMode="auto">
                  <a:xfrm flipH="1">
                    <a:off x="7076122" y="3590333"/>
                    <a:ext cx="1302260" cy="957917"/>
                  </a:xfrm>
                  <a:prstGeom prst="line">
                    <a:avLst/>
                  </a:prstGeom>
                  <a:noFill/>
                  <a:ln w="38100">
                    <a:solidFill>
                      <a:srgbClr val="000066"/>
                    </a:solidFill>
                    <a:round/>
                    <a:headEnd/>
                    <a:tailEnd type="triangle" w="med" len="med"/>
                  </a:ln>
                </p:spPr>
                <p:txBody>
                  <a:bodyPr/>
                  <a:lstStyle/>
                  <a:p>
                    <a:endParaRPr lang="en-US" sz="1050">
                      <a:latin typeface="Arial"/>
                      <a:cs typeface="Arial"/>
                    </a:endParaRPr>
                  </a:p>
                </p:txBody>
              </p:sp>
              <p:sp>
                <p:nvSpPr>
                  <p:cNvPr id="68" name="Line 54">
                    <a:extLst>
                      <a:ext uri="{FF2B5EF4-FFF2-40B4-BE49-F238E27FC236}">
                        <a16:creationId xmlns:a16="http://schemas.microsoft.com/office/drawing/2014/main" id="{568C0B7A-C4BF-A9E8-B30F-DCE0136A12F7}"/>
                      </a:ext>
                    </a:extLst>
                  </p:cNvPr>
                  <p:cNvSpPr>
                    <a:spLocks noChangeShapeType="1"/>
                  </p:cNvSpPr>
                  <p:nvPr/>
                </p:nvSpPr>
                <p:spPr bwMode="auto">
                  <a:xfrm flipH="1">
                    <a:off x="1905718" y="3801921"/>
                    <a:ext cx="1972231" cy="1128088"/>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sz="1050">
                      <a:latin typeface="Arial"/>
                      <a:cs typeface="Arial"/>
                    </a:endParaRPr>
                  </a:p>
                </p:txBody>
              </p:sp>
            </p:grpSp>
            <p:grpSp>
              <p:nvGrpSpPr>
                <p:cNvPr id="43" name="Group 42">
                  <a:extLst>
                    <a:ext uri="{FF2B5EF4-FFF2-40B4-BE49-F238E27FC236}">
                      <a16:creationId xmlns:a16="http://schemas.microsoft.com/office/drawing/2014/main" id="{FD899FE8-FF96-7BE6-57C8-445C0CD710B4}"/>
                    </a:ext>
                  </a:extLst>
                </p:cNvPr>
                <p:cNvGrpSpPr/>
                <p:nvPr/>
              </p:nvGrpSpPr>
              <p:grpSpPr>
                <a:xfrm>
                  <a:off x="5626474" y="1733824"/>
                  <a:ext cx="1719644" cy="1844221"/>
                  <a:chOff x="4254423" y="1996977"/>
                  <a:chExt cx="1791321" cy="1844221"/>
                </a:xfrm>
              </p:grpSpPr>
              <p:sp>
                <p:nvSpPr>
                  <p:cNvPr id="46" name="Rectangle 17">
                    <a:extLst>
                      <a:ext uri="{FF2B5EF4-FFF2-40B4-BE49-F238E27FC236}">
                        <a16:creationId xmlns:a16="http://schemas.microsoft.com/office/drawing/2014/main" id="{9DE1AF8F-6A49-296A-2DFA-25278EBE875B}"/>
                      </a:ext>
                    </a:extLst>
                  </p:cNvPr>
                  <p:cNvSpPr>
                    <a:spLocks noChangeArrowheads="1"/>
                  </p:cNvSpPr>
                  <p:nvPr/>
                </p:nvSpPr>
                <p:spPr bwMode="auto">
                  <a:xfrm>
                    <a:off x="4254423" y="2439988"/>
                    <a:ext cx="1791319" cy="475093"/>
                  </a:xfrm>
                  <a:prstGeom prst="rect">
                    <a:avLst/>
                  </a:prstGeom>
                  <a:solidFill>
                    <a:srgbClr val="FFFF99"/>
                  </a:solidFill>
                  <a:ln w="9525">
                    <a:solidFill>
                      <a:srgbClr val="A6A6A6"/>
                    </a:solidFill>
                    <a:miter lim="800000"/>
                    <a:headEnd/>
                    <a:tailEnd/>
                  </a:ln>
                </p:spPr>
                <p:txBody>
                  <a:bodyPr anchor="ctr"/>
                  <a:lstStyle/>
                  <a:p>
                    <a:pPr>
                      <a:lnSpc>
                        <a:spcPct val="80000"/>
                      </a:lnSpc>
                    </a:pPr>
                    <a:r>
                      <a:rPr lang="en-US" sz="700" dirty="0">
                        <a:solidFill>
                          <a:srgbClr val="000000"/>
                        </a:solidFill>
                        <a:latin typeface="Arial"/>
                        <a:cs typeface="Arial"/>
                      </a:rPr>
                      <a:t>Thu </a:t>
                    </a:r>
                    <a:r>
                      <a:rPr lang="en-US" sz="700" dirty="0" err="1">
                        <a:solidFill>
                          <a:srgbClr val="000000"/>
                        </a:solidFill>
                        <a:latin typeface="Arial"/>
                        <a:cs typeface="Arial"/>
                      </a:rPr>
                      <a:t>thập</a:t>
                    </a:r>
                    <a:r>
                      <a:rPr lang="en-US" sz="700" dirty="0">
                        <a:solidFill>
                          <a:srgbClr val="000000"/>
                        </a:solidFill>
                        <a:latin typeface="Arial"/>
                        <a:cs typeface="Arial"/>
                      </a:rPr>
                      <a:t> </a:t>
                    </a:r>
                    <a:r>
                      <a:rPr lang="en-US" sz="700" dirty="0" err="1">
                        <a:solidFill>
                          <a:srgbClr val="000000"/>
                        </a:solidFill>
                        <a:latin typeface="Arial"/>
                        <a:cs typeface="Arial"/>
                      </a:rPr>
                      <a:t>thông</a:t>
                    </a:r>
                    <a:r>
                      <a:rPr lang="en-US" sz="700" dirty="0">
                        <a:solidFill>
                          <a:srgbClr val="000000"/>
                        </a:solidFill>
                        <a:latin typeface="Arial"/>
                        <a:cs typeface="Arial"/>
                      </a:rPr>
                      <a:t> tin, </a:t>
                    </a:r>
                    <a:r>
                      <a:rPr lang="en-US" sz="700" dirty="0" err="1">
                        <a:solidFill>
                          <a:srgbClr val="000000"/>
                        </a:solidFill>
                        <a:latin typeface="Arial"/>
                        <a:cs typeface="Arial"/>
                      </a:rPr>
                      <a:t>cảnh</a:t>
                    </a:r>
                    <a:r>
                      <a:rPr lang="en-US" sz="700" dirty="0">
                        <a:solidFill>
                          <a:srgbClr val="000000"/>
                        </a:solidFill>
                        <a:latin typeface="Arial"/>
                        <a:cs typeface="Arial"/>
                      </a:rPr>
                      <a:t> </a:t>
                    </a:r>
                    <a:r>
                      <a:rPr lang="en-US" sz="700" dirty="0" err="1">
                        <a:solidFill>
                          <a:srgbClr val="000000"/>
                        </a:solidFill>
                        <a:latin typeface="Arial"/>
                        <a:cs typeface="Arial"/>
                      </a:rPr>
                      <a:t>báo</a:t>
                    </a:r>
                    <a:r>
                      <a:rPr lang="en-US" sz="700" dirty="0">
                        <a:solidFill>
                          <a:srgbClr val="000000"/>
                        </a:solidFill>
                        <a:latin typeface="Arial"/>
                        <a:cs typeface="Arial"/>
                      </a:rPr>
                      <a:t> </a:t>
                    </a:r>
                    <a:r>
                      <a:rPr lang="en-US" sz="700" dirty="0" err="1">
                        <a:solidFill>
                          <a:srgbClr val="000000"/>
                        </a:solidFill>
                        <a:latin typeface="Arial"/>
                        <a:cs typeface="Arial"/>
                      </a:rPr>
                      <a:t>sớm</a:t>
                    </a:r>
                    <a:endParaRPr lang="en-US" sz="700" dirty="0">
                      <a:solidFill>
                        <a:srgbClr val="000000"/>
                      </a:solidFill>
                      <a:latin typeface="Arial"/>
                      <a:cs typeface="Arial"/>
                    </a:endParaRPr>
                  </a:p>
                </p:txBody>
              </p:sp>
              <p:sp>
                <p:nvSpPr>
                  <p:cNvPr id="47" name="Rectangle 17">
                    <a:extLst>
                      <a:ext uri="{FF2B5EF4-FFF2-40B4-BE49-F238E27FC236}">
                        <a16:creationId xmlns:a16="http://schemas.microsoft.com/office/drawing/2014/main" id="{3F860C0A-363C-E0A3-BAA9-C553C5D5177B}"/>
                      </a:ext>
                    </a:extLst>
                  </p:cNvPr>
                  <p:cNvSpPr>
                    <a:spLocks noChangeArrowheads="1"/>
                  </p:cNvSpPr>
                  <p:nvPr/>
                </p:nvSpPr>
                <p:spPr bwMode="auto">
                  <a:xfrm>
                    <a:off x="4254423" y="2915081"/>
                    <a:ext cx="1791321" cy="312307"/>
                  </a:xfrm>
                  <a:prstGeom prst="rect">
                    <a:avLst/>
                  </a:prstGeom>
                  <a:solidFill>
                    <a:srgbClr val="FFFF99"/>
                  </a:solidFill>
                  <a:ln w="9525">
                    <a:solidFill>
                      <a:srgbClr val="A6A6A6"/>
                    </a:solidFill>
                    <a:miter lim="800000"/>
                    <a:headEnd/>
                    <a:tailEnd/>
                  </a:ln>
                </p:spPr>
                <p:txBody>
                  <a:bodyPr anchor="ctr"/>
                  <a:lstStyle/>
                  <a:p>
                    <a:pPr>
                      <a:lnSpc>
                        <a:spcPct val="80000"/>
                      </a:lnSpc>
                    </a:pPr>
                    <a:r>
                      <a:rPr lang="en-US" sz="700" dirty="0" err="1">
                        <a:solidFill>
                          <a:srgbClr val="000000"/>
                        </a:solidFill>
                        <a:latin typeface="Arial"/>
                        <a:cs typeface="Arial"/>
                      </a:rPr>
                      <a:t>Phát</a:t>
                    </a:r>
                    <a:r>
                      <a:rPr lang="en-US" sz="700" dirty="0">
                        <a:solidFill>
                          <a:srgbClr val="000000"/>
                        </a:solidFill>
                        <a:latin typeface="Arial"/>
                        <a:cs typeface="Arial"/>
                      </a:rPr>
                      <a:t> </a:t>
                    </a:r>
                    <a:r>
                      <a:rPr lang="en-US" sz="700" dirty="0" err="1">
                        <a:solidFill>
                          <a:srgbClr val="000000"/>
                        </a:solidFill>
                        <a:latin typeface="Arial"/>
                        <a:cs typeface="Arial"/>
                      </a:rPr>
                      <a:t>triển</a:t>
                    </a:r>
                    <a:r>
                      <a:rPr lang="en-US" sz="700" dirty="0">
                        <a:solidFill>
                          <a:srgbClr val="000000"/>
                        </a:solidFill>
                        <a:latin typeface="Arial"/>
                        <a:cs typeface="Arial"/>
                      </a:rPr>
                      <a:t> </a:t>
                    </a:r>
                    <a:r>
                      <a:rPr lang="en-US" sz="700" dirty="0" err="1">
                        <a:solidFill>
                          <a:srgbClr val="000000"/>
                        </a:solidFill>
                        <a:latin typeface="Arial"/>
                        <a:cs typeface="Arial"/>
                      </a:rPr>
                      <a:t>mạng</a:t>
                    </a:r>
                    <a:r>
                      <a:rPr lang="en-US" sz="700" dirty="0">
                        <a:solidFill>
                          <a:srgbClr val="000000"/>
                        </a:solidFill>
                        <a:latin typeface="Arial"/>
                        <a:cs typeface="Arial"/>
                      </a:rPr>
                      <a:t> </a:t>
                    </a:r>
                    <a:r>
                      <a:rPr lang="en-US" sz="700" dirty="0" err="1">
                        <a:solidFill>
                          <a:srgbClr val="000000"/>
                        </a:solidFill>
                        <a:latin typeface="Arial"/>
                        <a:cs typeface="Arial"/>
                      </a:rPr>
                      <a:t>lưới</a:t>
                    </a:r>
                    <a:r>
                      <a:rPr lang="en-US" sz="700" dirty="0">
                        <a:solidFill>
                          <a:srgbClr val="000000"/>
                        </a:solidFill>
                        <a:latin typeface="Arial"/>
                        <a:cs typeface="Arial"/>
                      </a:rPr>
                      <a:t> CSIRT</a:t>
                    </a:r>
                  </a:p>
                </p:txBody>
              </p:sp>
              <p:sp>
                <p:nvSpPr>
                  <p:cNvPr id="48" name="Rectangle 17">
                    <a:extLst>
                      <a:ext uri="{FF2B5EF4-FFF2-40B4-BE49-F238E27FC236}">
                        <a16:creationId xmlns:a16="http://schemas.microsoft.com/office/drawing/2014/main" id="{AF89041C-5576-FC73-D6FB-F3AB618DC575}"/>
                      </a:ext>
                    </a:extLst>
                  </p:cNvPr>
                  <p:cNvSpPr>
                    <a:spLocks noChangeArrowheads="1"/>
                  </p:cNvSpPr>
                  <p:nvPr/>
                </p:nvSpPr>
                <p:spPr bwMode="auto">
                  <a:xfrm>
                    <a:off x="4254423" y="3221115"/>
                    <a:ext cx="1791321" cy="620083"/>
                  </a:xfrm>
                  <a:prstGeom prst="rect">
                    <a:avLst/>
                  </a:prstGeom>
                  <a:solidFill>
                    <a:srgbClr val="FFFF99"/>
                  </a:solidFill>
                  <a:ln w="9525">
                    <a:solidFill>
                      <a:srgbClr val="A6A6A6"/>
                    </a:solidFill>
                    <a:miter lim="800000"/>
                    <a:headEnd/>
                    <a:tailEnd/>
                  </a:ln>
                </p:spPr>
                <p:txBody>
                  <a:bodyPr anchor="ctr"/>
                  <a:lstStyle/>
                  <a:p>
                    <a:pPr>
                      <a:lnSpc>
                        <a:spcPct val="80000"/>
                      </a:lnSpc>
                    </a:pPr>
                    <a:r>
                      <a:rPr lang="en-US" sz="700" dirty="0" err="1">
                        <a:solidFill>
                          <a:srgbClr val="000000"/>
                        </a:solidFill>
                        <a:latin typeface="Arial"/>
                        <a:cs typeface="Arial"/>
                      </a:rPr>
                      <a:t>Tư</a:t>
                    </a:r>
                    <a:r>
                      <a:rPr lang="en-US" sz="700" dirty="0">
                        <a:solidFill>
                          <a:srgbClr val="000000"/>
                        </a:solidFill>
                        <a:latin typeface="Arial"/>
                        <a:cs typeface="Arial"/>
                      </a:rPr>
                      <a:t> </a:t>
                    </a:r>
                    <a:r>
                      <a:rPr lang="en-US" sz="700" dirty="0" err="1">
                        <a:solidFill>
                          <a:srgbClr val="000000"/>
                        </a:solidFill>
                        <a:latin typeface="Arial"/>
                        <a:cs typeface="Arial"/>
                      </a:rPr>
                      <a:t>vấn</a:t>
                    </a:r>
                    <a:r>
                      <a:rPr lang="en-US" sz="700" dirty="0">
                        <a:solidFill>
                          <a:srgbClr val="000000"/>
                        </a:solidFill>
                        <a:latin typeface="Arial"/>
                        <a:cs typeface="Arial"/>
                      </a:rPr>
                      <a:t>, </a:t>
                    </a:r>
                    <a:r>
                      <a:rPr lang="en-US" sz="700" dirty="0" err="1">
                        <a:solidFill>
                          <a:srgbClr val="000000"/>
                        </a:solidFill>
                        <a:latin typeface="Arial"/>
                        <a:cs typeface="Arial"/>
                      </a:rPr>
                      <a:t>đào</a:t>
                    </a:r>
                    <a:r>
                      <a:rPr lang="en-US" sz="700" dirty="0">
                        <a:solidFill>
                          <a:srgbClr val="000000"/>
                        </a:solidFill>
                        <a:latin typeface="Arial"/>
                        <a:cs typeface="Arial"/>
                      </a:rPr>
                      <a:t> </a:t>
                    </a:r>
                    <a:r>
                      <a:rPr lang="en-US" sz="700" dirty="0" err="1">
                        <a:solidFill>
                          <a:srgbClr val="000000"/>
                        </a:solidFill>
                        <a:latin typeface="Arial"/>
                        <a:cs typeface="Arial"/>
                      </a:rPr>
                      <a:t>tạo</a:t>
                    </a:r>
                    <a:r>
                      <a:rPr lang="en-US" sz="700" dirty="0">
                        <a:solidFill>
                          <a:srgbClr val="000000"/>
                        </a:solidFill>
                        <a:latin typeface="Arial"/>
                        <a:cs typeface="Arial"/>
                      </a:rPr>
                      <a:t>, </a:t>
                    </a:r>
                    <a:r>
                      <a:rPr lang="en-US" sz="700" dirty="0" err="1">
                        <a:solidFill>
                          <a:srgbClr val="000000"/>
                        </a:solidFill>
                        <a:latin typeface="Arial"/>
                        <a:cs typeface="Arial"/>
                      </a:rPr>
                      <a:t>kiểm</a:t>
                    </a:r>
                    <a:r>
                      <a:rPr lang="en-US" sz="700" dirty="0">
                        <a:solidFill>
                          <a:srgbClr val="000000"/>
                        </a:solidFill>
                        <a:latin typeface="Arial"/>
                        <a:cs typeface="Arial"/>
                      </a:rPr>
                      <a:t> </a:t>
                    </a:r>
                    <a:r>
                      <a:rPr lang="en-US" sz="700" dirty="0" err="1">
                        <a:solidFill>
                          <a:srgbClr val="000000"/>
                        </a:solidFill>
                        <a:latin typeface="Arial"/>
                        <a:cs typeface="Arial"/>
                      </a:rPr>
                      <a:t>định</a:t>
                    </a:r>
                    <a:r>
                      <a:rPr lang="en-US" sz="700" dirty="0">
                        <a:solidFill>
                          <a:srgbClr val="000000"/>
                        </a:solidFill>
                        <a:latin typeface="Arial"/>
                        <a:cs typeface="Arial"/>
                      </a:rPr>
                      <a:t>, </a:t>
                    </a:r>
                    <a:r>
                      <a:rPr lang="en-US" sz="700" dirty="0" err="1">
                        <a:solidFill>
                          <a:srgbClr val="000000"/>
                        </a:solidFill>
                        <a:latin typeface="Arial"/>
                        <a:cs typeface="Arial"/>
                      </a:rPr>
                      <a:t>nghiên</a:t>
                    </a:r>
                    <a:r>
                      <a:rPr lang="en-US" sz="700" dirty="0">
                        <a:solidFill>
                          <a:srgbClr val="000000"/>
                        </a:solidFill>
                        <a:latin typeface="Arial"/>
                        <a:cs typeface="Arial"/>
                      </a:rPr>
                      <a:t> </a:t>
                    </a:r>
                    <a:r>
                      <a:rPr lang="en-US" sz="700" dirty="0" err="1">
                        <a:solidFill>
                          <a:srgbClr val="000000"/>
                        </a:solidFill>
                        <a:latin typeface="Arial"/>
                        <a:cs typeface="Arial"/>
                      </a:rPr>
                      <a:t>cứu</a:t>
                    </a:r>
                    <a:r>
                      <a:rPr lang="en-US" sz="700" dirty="0">
                        <a:solidFill>
                          <a:srgbClr val="000000"/>
                        </a:solidFill>
                        <a:latin typeface="Arial"/>
                        <a:cs typeface="Arial"/>
                      </a:rPr>
                      <a:t> </a:t>
                    </a:r>
                    <a:r>
                      <a:rPr lang="en-US" sz="700" dirty="0" err="1">
                        <a:solidFill>
                          <a:srgbClr val="000000"/>
                        </a:solidFill>
                        <a:latin typeface="Arial"/>
                        <a:cs typeface="Arial"/>
                      </a:rPr>
                      <a:t>phát</a:t>
                    </a:r>
                    <a:r>
                      <a:rPr lang="en-US" sz="700" dirty="0">
                        <a:solidFill>
                          <a:srgbClr val="000000"/>
                        </a:solidFill>
                        <a:latin typeface="Arial"/>
                        <a:cs typeface="Arial"/>
                      </a:rPr>
                      <a:t> </a:t>
                    </a:r>
                    <a:r>
                      <a:rPr lang="en-US" sz="700" dirty="0" err="1">
                        <a:solidFill>
                          <a:srgbClr val="000000"/>
                        </a:solidFill>
                        <a:latin typeface="Arial"/>
                        <a:cs typeface="Arial"/>
                      </a:rPr>
                      <a:t>triển</a:t>
                    </a:r>
                    <a:r>
                      <a:rPr lang="en-US" sz="700" dirty="0">
                        <a:solidFill>
                          <a:srgbClr val="000000"/>
                        </a:solidFill>
                        <a:latin typeface="Arial"/>
                        <a:cs typeface="Arial"/>
                      </a:rPr>
                      <a:t>…</a:t>
                    </a:r>
                  </a:p>
                </p:txBody>
              </p:sp>
              <p:sp>
                <p:nvSpPr>
                  <p:cNvPr id="49" name="Rectangle 17">
                    <a:extLst>
                      <a:ext uri="{FF2B5EF4-FFF2-40B4-BE49-F238E27FC236}">
                        <a16:creationId xmlns:a16="http://schemas.microsoft.com/office/drawing/2014/main" id="{104C2638-94AC-7FA9-AEB3-8231157DE826}"/>
                      </a:ext>
                    </a:extLst>
                  </p:cNvPr>
                  <p:cNvSpPr>
                    <a:spLocks noChangeArrowheads="1"/>
                  </p:cNvSpPr>
                  <p:nvPr/>
                </p:nvSpPr>
                <p:spPr bwMode="auto">
                  <a:xfrm>
                    <a:off x="4254423" y="1996977"/>
                    <a:ext cx="1791320" cy="459052"/>
                  </a:xfrm>
                  <a:prstGeom prst="rect">
                    <a:avLst/>
                  </a:prstGeom>
                  <a:solidFill>
                    <a:srgbClr val="FFFF99"/>
                  </a:solidFill>
                  <a:ln w="9525">
                    <a:solidFill>
                      <a:srgbClr val="A6A6A6"/>
                    </a:solidFill>
                    <a:miter lim="800000"/>
                    <a:headEnd/>
                    <a:tailEnd/>
                  </a:ln>
                </p:spPr>
                <p:txBody>
                  <a:bodyPr anchor="ctr"/>
                  <a:lstStyle/>
                  <a:p>
                    <a:pPr>
                      <a:lnSpc>
                        <a:spcPct val="80000"/>
                      </a:lnSpc>
                    </a:pPr>
                    <a:r>
                      <a:rPr lang="en-US" sz="700" dirty="0" err="1">
                        <a:solidFill>
                          <a:srgbClr val="000000"/>
                        </a:solidFill>
                        <a:latin typeface="Arial"/>
                        <a:cs typeface="Arial"/>
                      </a:rPr>
                      <a:t>Đầu</a:t>
                    </a:r>
                    <a:r>
                      <a:rPr lang="en-US" sz="700" dirty="0">
                        <a:solidFill>
                          <a:srgbClr val="000000"/>
                        </a:solidFill>
                        <a:latin typeface="Arial"/>
                        <a:cs typeface="Arial"/>
                      </a:rPr>
                      <a:t> </a:t>
                    </a:r>
                    <a:r>
                      <a:rPr lang="en-US" sz="700" dirty="0" err="1">
                        <a:solidFill>
                          <a:srgbClr val="000000"/>
                        </a:solidFill>
                        <a:latin typeface="Arial"/>
                        <a:cs typeface="Arial"/>
                      </a:rPr>
                      <a:t>mối</a:t>
                    </a:r>
                    <a:r>
                      <a:rPr lang="en-US" sz="700" dirty="0">
                        <a:solidFill>
                          <a:srgbClr val="000000"/>
                        </a:solidFill>
                        <a:latin typeface="Arial"/>
                        <a:cs typeface="Arial"/>
                      </a:rPr>
                      <a:t> </a:t>
                    </a:r>
                    <a:r>
                      <a:rPr lang="en-US" sz="700" dirty="0" err="1">
                        <a:solidFill>
                          <a:srgbClr val="000000"/>
                        </a:solidFill>
                        <a:latin typeface="Arial"/>
                        <a:cs typeface="Arial"/>
                      </a:rPr>
                      <a:t>điều</a:t>
                    </a:r>
                    <a:r>
                      <a:rPr lang="en-US" sz="700" dirty="0">
                        <a:solidFill>
                          <a:srgbClr val="000000"/>
                        </a:solidFill>
                        <a:latin typeface="Arial"/>
                        <a:cs typeface="Arial"/>
                      </a:rPr>
                      <a:t> </a:t>
                    </a:r>
                    <a:r>
                      <a:rPr lang="en-US" sz="700" dirty="0" err="1">
                        <a:solidFill>
                          <a:srgbClr val="000000"/>
                        </a:solidFill>
                        <a:latin typeface="Arial"/>
                        <a:cs typeface="Arial"/>
                      </a:rPr>
                      <a:t>phối</a:t>
                    </a:r>
                    <a:r>
                      <a:rPr lang="en-US" sz="700" dirty="0">
                        <a:solidFill>
                          <a:srgbClr val="000000"/>
                        </a:solidFill>
                        <a:latin typeface="Arial"/>
                        <a:cs typeface="Arial"/>
                      </a:rPr>
                      <a:t> </a:t>
                    </a:r>
                    <a:r>
                      <a:rPr lang="en-US" sz="700" dirty="0" err="1">
                        <a:solidFill>
                          <a:srgbClr val="000000"/>
                        </a:solidFill>
                        <a:latin typeface="Arial"/>
                        <a:cs typeface="Arial"/>
                      </a:rPr>
                      <a:t>ứng</a:t>
                    </a:r>
                    <a:r>
                      <a:rPr lang="en-US" sz="700" dirty="0">
                        <a:solidFill>
                          <a:srgbClr val="000000"/>
                        </a:solidFill>
                        <a:latin typeface="Arial"/>
                        <a:cs typeface="Arial"/>
                      </a:rPr>
                      <a:t> </a:t>
                    </a:r>
                    <a:r>
                      <a:rPr lang="en-US" sz="700" dirty="0" err="1">
                        <a:solidFill>
                          <a:srgbClr val="000000"/>
                        </a:solidFill>
                        <a:latin typeface="Arial"/>
                        <a:cs typeface="Arial"/>
                      </a:rPr>
                      <a:t>cứu</a:t>
                    </a:r>
                    <a:r>
                      <a:rPr lang="en-US" sz="700" dirty="0">
                        <a:solidFill>
                          <a:srgbClr val="000000"/>
                        </a:solidFill>
                        <a:latin typeface="Arial"/>
                        <a:cs typeface="Arial"/>
                      </a:rPr>
                      <a:t> </a:t>
                    </a:r>
                    <a:r>
                      <a:rPr lang="en-US" sz="700" dirty="0" err="1">
                        <a:solidFill>
                          <a:srgbClr val="000000"/>
                        </a:solidFill>
                        <a:latin typeface="Arial"/>
                        <a:cs typeface="Arial"/>
                      </a:rPr>
                      <a:t>sự</a:t>
                    </a:r>
                    <a:r>
                      <a:rPr lang="en-US" sz="700" dirty="0">
                        <a:solidFill>
                          <a:srgbClr val="000000"/>
                        </a:solidFill>
                        <a:latin typeface="Arial"/>
                        <a:cs typeface="Arial"/>
                      </a:rPr>
                      <a:t> </a:t>
                    </a:r>
                    <a:r>
                      <a:rPr lang="en-US" sz="700" dirty="0" err="1">
                        <a:solidFill>
                          <a:srgbClr val="000000"/>
                        </a:solidFill>
                        <a:latin typeface="Arial"/>
                        <a:cs typeface="Arial"/>
                      </a:rPr>
                      <a:t>cố</a:t>
                    </a:r>
                    <a:r>
                      <a:rPr lang="en-US" sz="700" dirty="0">
                        <a:solidFill>
                          <a:srgbClr val="000000"/>
                        </a:solidFill>
                        <a:latin typeface="Arial"/>
                        <a:cs typeface="Arial"/>
                      </a:rPr>
                      <a:t>.</a:t>
                    </a:r>
                  </a:p>
                </p:txBody>
              </p:sp>
            </p:grpSp>
            <p:sp>
              <p:nvSpPr>
                <p:cNvPr id="44" name="Rectangle 19">
                  <a:extLst>
                    <a:ext uri="{FF2B5EF4-FFF2-40B4-BE49-F238E27FC236}">
                      <a16:creationId xmlns:a16="http://schemas.microsoft.com/office/drawing/2014/main" id="{B495DD55-3DB3-83A1-492B-79835981754A}"/>
                    </a:ext>
                  </a:extLst>
                </p:cNvPr>
                <p:cNvSpPr>
                  <a:spLocks noChangeArrowheads="1"/>
                </p:cNvSpPr>
                <p:nvPr/>
              </p:nvSpPr>
              <p:spPr bwMode="auto">
                <a:xfrm>
                  <a:off x="3653747" y="1942113"/>
                  <a:ext cx="1287572" cy="792089"/>
                </a:xfrm>
                <a:prstGeom prst="rect">
                  <a:avLst/>
                </a:prstGeom>
                <a:solidFill>
                  <a:srgbClr val="00B0F0"/>
                </a:solidFill>
                <a:ln w="9525">
                  <a:solidFill>
                    <a:srgbClr val="A6A6A6"/>
                  </a:solidFill>
                  <a:miter lim="800000"/>
                  <a:headEnd/>
                  <a:tailEnd/>
                </a:ln>
              </p:spPr>
              <p:txBody>
                <a:bodyPr anchor="ctr"/>
                <a:lstStyle/>
                <a:p>
                  <a:pPr algn="ctr">
                    <a:lnSpc>
                      <a:spcPct val="80000"/>
                    </a:lnSpc>
                  </a:pPr>
                  <a:r>
                    <a:rPr lang="en-US" sz="900" b="1" dirty="0" err="1">
                      <a:solidFill>
                        <a:srgbClr val="000000"/>
                      </a:solidFill>
                      <a:latin typeface="Arial"/>
                      <a:cs typeface="Arial"/>
                    </a:rPr>
                    <a:t>Cục</a:t>
                  </a:r>
                  <a:r>
                    <a:rPr lang="en-US" sz="900" b="1" dirty="0">
                      <a:solidFill>
                        <a:srgbClr val="000000"/>
                      </a:solidFill>
                      <a:latin typeface="Arial"/>
                      <a:cs typeface="Arial"/>
                    </a:rPr>
                    <a:t> An </a:t>
                  </a:r>
                  <a:r>
                    <a:rPr lang="en-US" sz="900" b="1" dirty="0" err="1">
                      <a:solidFill>
                        <a:srgbClr val="000000"/>
                      </a:solidFill>
                      <a:latin typeface="Arial"/>
                      <a:cs typeface="Arial"/>
                    </a:rPr>
                    <a:t>toàn</a:t>
                  </a:r>
                  <a:r>
                    <a:rPr lang="en-US" sz="900" b="1" dirty="0">
                      <a:solidFill>
                        <a:srgbClr val="000000"/>
                      </a:solidFill>
                      <a:latin typeface="Arial"/>
                      <a:cs typeface="Arial"/>
                    </a:rPr>
                    <a:t> </a:t>
                  </a:r>
                  <a:r>
                    <a:rPr lang="en-US" sz="900" b="1" dirty="0" err="1">
                      <a:solidFill>
                        <a:srgbClr val="000000"/>
                      </a:solidFill>
                      <a:latin typeface="Arial"/>
                      <a:cs typeface="Arial"/>
                    </a:rPr>
                    <a:t>thông</a:t>
                  </a:r>
                  <a:r>
                    <a:rPr lang="en-US" sz="900" b="1" dirty="0">
                      <a:solidFill>
                        <a:srgbClr val="000000"/>
                      </a:solidFill>
                      <a:latin typeface="Arial"/>
                      <a:cs typeface="Arial"/>
                    </a:rPr>
                    <a:t> tin</a:t>
                  </a:r>
                </a:p>
              </p:txBody>
            </p:sp>
            <p:sp>
              <p:nvSpPr>
                <p:cNvPr id="45" name="Text Box 64">
                  <a:extLst>
                    <a:ext uri="{FF2B5EF4-FFF2-40B4-BE49-F238E27FC236}">
                      <a16:creationId xmlns:a16="http://schemas.microsoft.com/office/drawing/2014/main" id="{538706AD-BCC3-9AC1-DB11-0BA01E975AD1}"/>
                    </a:ext>
                  </a:extLst>
                </p:cNvPr>
                <p:cNvSpPr txBox="1">
                  <a:spLocks noChangeArrowheads="1"/>
                </p:cNvSpPr>
                <p:nvPr/>
              </p:nvSpPr>
              <p:spPr bwMode="auto">
                <a:xfrm>
                  <a:off x="1742110" y="2187305"/>
                  <a:ext cx="1338790" cy="316926"/>
                </a:xfrm>
                <a:prstGeom prst="rect">
                  <a:avLst/>
                </a:prstGeom>
                <a:noFill/>
                <a:ln w="9525">
                  <a:noFill/>
                  <a:miter lim="800000"/>
                  <a:headEnd/>
                  <a:tailEnd/>
                </a:ln>
              </p:spPr>
              <p:txBody>
                <a:bodyPr wrap="square">
                  <a:spAutoFit/>
                </a:bodyPr>
                <a:lstStyle/>
                <a:p>
                  <a:pPr eaLnBrk="1" hangingPunct="1"/>
                  <a:r>
                    <a:rPr lang="en-US" sz="900" b="1" dirty="0" err="1">
                      <a:solidFill>
                        <a:srgbClr val="000000"/>
                      </a:solidFill>
                      <a:latin typeface="Arial"/>
                      <a:cs typeface="Arial"/>
                    </a:rPr>
                    <a:t>Phối</a:t>
                  </a:r>
                  <a:r>
                    <a:rPr lang="en-US" sz="900" b="1" dirty="0">
                      <a:solidFill>
                        <a:srgbClr val="000000"/>
                      </a:solidFill>
                      <a:latin typeface="Arial"/>
                      <a:cs typeface="Arial"/>
                    </a:rPr>
                    <a:t> </a:t>
                  </a:r>
                  <a:r>
                    <a:rPr lang="en-US" sz="900" b="1" dirty="0" err="1">
                      <a:solidFill>
                        <a:srgbClr val="000000"/>
                      </a:solidFill>
                      <a:latin typeface="Arial"/>
                      <a:cs typeface="Arial"/>
                    </a:rPr>
                    <a:t>hợp</a:t>
                  </a:r>
                  <a:endParaRPr lang="en-US" sz="900" b="1" dirty="0">
                    <a:solidFill>
                      <a:srgbClr val="000000"/>
                    </a:solidFill>
                    <a:latin typeface="Arial"/>
                    <a:cs typeface="Arial"/>
                  </a:endParaRPr>
                </a:p>
              </p:txBody>
            </p:sp>
          </p:grpSp>
        </p:grpSp>
        <p:cxnSp>
          <p:nvCxnSpPr>
            <p:cNvPr id="26" name="Straight Arrow Connector 25">
              <a:extLst>
                <a:ext uri="{FF2B5EF4-FFF2-40B4-BE49-F238E27FC236}">
                  <a16:creationId xmlns:a16="http://schemas.microsoft.com/office/drawing/2014/main" id="{0BADCA1A-F188-1184-1B33-6EC710C59140}"/>
                </a:ext>
              </a:extLst>
            </p:cNvPr>
            <p:cNvCxnSpPr/>
            <p:nvPr/>
          </p:nvCxnSpPr>
          <p:spPr>
            <a:xfrm flipV="1">
              <a:off x="2897823" y="2835985"/>
              <a:ext cx="2552627" cy="1863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C09684E-4EDB-C938-88BF-88465AEE8632}"/>
                </a:ext>
              </a:extLst>
            </p:cNvPr>
            <p:cNvCxnSpPr/>
            <p:nvPr/>
          </p:nvCxnSpPr>
          <p:spPr>
            <a:xfrm>
              <a:off x="9044421" y="2854591"/>
              <a:ext cx="380585"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489464D-ECF4-2D3D-D613-172868502142}"/>
                </a:ext>
              </a:extLst>
            </p:cNvPr>
            <p:cNvCxnSpPr/>
            <p:nvPr/>
          </p:nvCxnSpPr>
          <p:spPr>
            <a:xfrm flipH="1" flipV="1">
              <a:off x="6721505" y="2829881"/>
              <a:ext cx="585190" cy="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A53D328-FAE9-522A-3EE9-CEC3657F8C30}"/>
                </a:ext>
              </a:extLst>
            </p:cNvPr>
            <p:cNvCxnSpPr>
              <a:endCxn id="40" idx="0"/>
            </p:cNvCxnSpPr>
            <p:nvPr/>
          </p:nvCxnSpPr>
          <p:spPr>
            <a:xfrm>
              <a:off x="6018140" y="3047290"/>
              <a:ext cx="1" cy="29812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id="{B60C3348-D685-D2EC-72CA-A4C0DFCAF15B}"/>
              </a:ext>
            </a:extLst>
          </p:cNvPr>
          <p:cNvPicPr>
            <a:picLocks noChangeAspect="1"/>
          </p:cNvPicPr>
          <p:nvPr/>
        </p:nvPicPr>
        <p:blipFill>
          <a:blip r:embed="rId5"/>
          <a:stretch>
            <a:fillRect/>
          </a:stretch>
        </p:blipFill>
        <p:spPr>
          <a:xfrm>
            <a:off x="5665167" y="4532664"/>
            <a:ext cx="2572018" cy="2203247"/>
          </a:xfrm>
          <a:prstGeom prst="rect">
            <a:avLst/>
          </a:prstGeom>
        </p:spPr>
      </p:pic>
    </p:spTree>
    <p:extLst>
      <p:ext uri="{BB962C8B-B14F-4D97-AF65-F5344CB8AC3E}">
        <p14:creationId xmlns:p14="http://schemas.microsoft.com/office/powerpoint/2010/main" val="355926905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uccess of the digital transformation of organisations will require  cybersecurity - The European Files">
            <a:extLst>
              <a:ext uri="{FF2B5EF4-FFF2-40B4-BE49-F238E27FC236}">
                <a16:creationId xmlns:a16="http://schemas.microsoft.com/office/drawing/2014/main" id="{EE483ACB-EFED-1982-AAC0-799E4EAE2EAC}"/>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1" y="17676"/>
            <a:ext cx="12192000" cy="683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6F47EF-0359-9855-498F-75BD4D57CFE5}"/>
              </a:ext>
            </a:extLst>
          </p:cNvPr>
          <p:cNvSpPr txBox="1"/>
          <p:nvPr/>
        </p:nvSpPr>
        <p:spPr>
          <a:xfrm>
            <a:off x="433776" y="4559076"/>
            <a:ext cx="11324447" cy="1938992"/>
          </a:xfrm>
          <a:prstGeom prst="rect">
            <a:avLst/>
          </a:prstGeom>
          <a:noFill/>
        </p:spPr>
        <p:txBody>
          <a:bodyPr wrap="none" rtlCol="0">
            <a:spAutoFit/>
          </a:bodyPr>
          <a:lstStyle/>
          <a:p>
            <a:pPr algn="ctr"/>
            <a:r>
              <a:rPr lang="en-US" sz="4000" b="1" dirty="0" err="1">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Đề</a:t>
            </a:r>
            <a: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xuất</a:t>
            </a:r>
            <a: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địa</a:t>
            </a:r>
            <a: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phương</a:t>
            </a:r>
            <a:b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br>
            <a:br>
              <a:rPr lang="en-US" sz="4000" b="1" dirty="0">
                <a:solidFill>
                  <a:srgbClr val="FFFF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br>
            <a:r>
              <a:rPr lang="en-US" sz="4000" b="1" dirty="0">
                <a:solidFill>
                  <a:srgbClr val="FFFF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ĐẢM BẢO AN TOÀN TRONG CHUYỂN ĐỔI SỐ</a:t>
            </a:r>
            <a:endParaRPr lang="en-VN"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4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14</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52935" y="1596923"/>
            <a:ext cx="7263138" cy="336368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261">
              <a:spcBef>
                <a:spcPts val="800"/>
              </a:spcBef>
            </a:pPr>
            <a:r>
              <a:rPr lang="vi-VN" sz="2400" dirty="0">
                <a:latin typeface="Arial" panose="020B0604020202020204" pitchFamily="34" charset="0"/>
                <a:ea typeface="Calibri" panose="020F0502020204030204" pitchFamily="34" charset="0"/>
              </a:rPr>
              <a:t>Thực hiện quan điểm chỉ đạo của Thủ tướng tại quyết định 749/QĐ-TTg:</a:t>
            </a:r>
          </a:p>
          <a:p>
            <a:pPr marL="342900" indent="-342900" defTabSz="1219261">
              <a:spcBef>
                <a:spcPts val="800"/>
              </a:spcBef>
              <a:buFont typeface="Wingdings" pitchFamily="2" charset="2"/>
              <a:buChar char="v"/>
            </a:pPr>
            <a:r>
              <a:rPr lang="vi-VN" sz="2400" dirty="0">
                <a:latin typeface="Arial" panose="020B0604020202020204" pitchFamily="34" charset="0"/>
                <a:ea typeface="Calibri" panose="020F0502020204030204" pitchFamily="34" charset="0"/>
              </a:rPr>
              <a:t>An toàn an ninh mạng là thành phần xuyên suốt, không thể tách rời của chuyển đổi số</a:t>
            </a:r>
          </a:p>
          <a:p>
            <a:pPr marL="342900" indent="-342900" defTabSz="1219261">
              <a:spcBef>
                <a:spcPts val="800"/>
              </a:spcBef>
              <a:buFont typeface="Wingdings" pitchFamily="2" charset="2"/>
              <a:buChar char="v"/>
            </a:pPr>
            <a:r>
              <a:rPr lang="vi-VN" sz="2400" dirty="0">
                <a:latin typeface="Arial" panose="020B0604020202020204" pitchFamily="34" charset="0"/>
                <a:ea typeface="Calibri" panose="020F0502020204030204" pitchFamily="34" charset="0"/>
              </a:rPr>
              <a:t>Mọi thiết bị, sản phẩm, phần mềm, hệ thống thông tin, dự án đầu tư về công nghệ thông tin đ</a:t>
            </a:r>
            <a:r>
              <a:rPr lang="en-US" sz="2400" dirty="0" err="1">
                <a:latin typeface="Arial" panose="020B0604020202020204" pitchFamily="34" charset="0"/>
                <a:ea typeface="Calibri" panose="020F0502020204030204" pitchFamily="34" charset="0"/>
              </a:rPr>
              <a:t>ề</a:t>
            </a:r>
            <a:r>
              <a:rPr lang="vi-VN" sz="2400" dirty="0">
                <a:latin typeface="Arial" panose="020B0604020202020204" pitchFamily="34" charset="0"/>
                <a:ea typeface="Calibri" panose="020F0502020204030204" pitchFamily="34" charset="0"/>
              </a:rPr>
              <a:t>u phải có cấu phần bắt buộc về an toàn, an ninh mạng ngay từ khi thiết kế</a:t>
            </a: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903742" y="913699"/>
            <a:ext cx="241538" cy="4938461"/>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748287" y="189452"/>
            <a:ext cx="6859085" cy="724247"/>
          </a:xfrm>
        </p:spPr>
        <p:txBody>
          <a:bodyPr anchor="ctr"/>
          <a:lstStyle/>
          <a:p>
            <a:r>
              <a:rPr lang="en-US" sz="2400" b="1" dirty="0">
                <a:solidFill>
                  <a:srgbClr val="0070C0"/>
                </a:solidFill>
                <a:latin typeface="Oswald" charset="0"/>
              </a:rPr>
              <a:t>ĐỀ XUẤT ĐỊA PHƯƠNG</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a:extLst>
              <a:ext uri="{FF2B5EF4-FFF2-40B4-BE49-F238E27FC236}">
                <a16:creationId xmlns:a16="http://schemas.microsoft.com/office/drawing/2014/main" id="{9B463051-73C8-9DB7-C0D4-F6BD9921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2" y="2201561"/>
            <a:ext cx="3605709" cy="215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80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15</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16230" y="1070825"/>
            <a:ext cx="7263138" cy="457300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1219261">
              <a:spcBef>
                <a:spcPts val="800"/>
              </a:spcBef>
              <a:buFont typeface="Wingdings" pitchFamily="2" charset="2"/>
              <a:buChar char="v"/>
            </a:pPr>
            <a:r>
              <a:rPr lang="vi-VN" sz="2400" dirty="0">
                <a:latin typeface="Arial" panose="020B0604020202020204" pitchFamily="34" charset="0"/>
                <a:ea typeface="Calibri" panose="020F0502020204030204" pitchFamily="34" charset="0"/>
              </a:rPr>
              <a:t>Hệ thống thông tin đã phê duyệt cấp độ cần </a:t>
            </a:r>
            <a:r>
              <a:rPr lang="vi-VN" sz="2400" dirty="0">
                <a:solidFill>
                  <a:srgbClr val="FF0000"/>
                </a:solidFill>
                <a:latin typeface="Arial" panose="020B0604020202020204" pitchFamily="34" charset="0"/>
                <a:ea typeface="Calibri" panose="020F0502020204030204" pitchFamily="34" charset="0"/>
              </a:rPr>
              <a:t>triển khai đầy đủ và hiệu quả phương án bảo đảm an toàn thông tin theo cấp độ</a:t>
            </a:r>
          </a:p>
          <a:p>
            <a:pPr marL="342900" indent="-342900" defTabSz="1219261">
              <a:spcBef>
                <a:spcPts val="800"/>
              </a:spcBef>
              <a:buFont typeface="Wingdings" pitchFamily="2" charset="2"/>
              <a:buChar char="v"/>
            </a:pPr>
            <a:r>
              <a:rPr lang="vi-VN" sz="2400" dirty="0">
                <a:solidFill>
                  <a:schemeClr val="tx1"/>
                </a:solidFill>
                <a:latin typeface="Arial" panose="020B0604020202020204" pitchFamily="34" charset="0"/>
              </a:rPr>
              <a:t>Kiểm tra, đánh giá an toàn thông tin mạng các hệ thống thông tin </a:t>
            </a:r>
            <a:r>
              <a:rPr lang="vi-VN" sz="2400" b="1" dirty="0">
                <a:solidFill>
                  <a:srgbClr val="FF0000"/>
                </a:solidFill>
                <a:latin typeface="Arial" panose="020B0604020202020204" pitchFamily="34" charset="0"/>
              </a:rPr>
              <a:t>trước và trong khi sử dụng</a:t>
            </a:r>
            <a:r>
              <a:rPr lang="vi-VN" sz="2400" dirty="0">
                <a:solidFill>
                  <a:schemeClr val="tx1"/>
                </a:solidFill>
                <a:latin typeface="Arial" panose="020B0604020202020204" pitchFamily="34" charset="0"/>
              </a:rPr>
              <a:t>, mỗi khi có nâng cấp, thay đổi</a:t>
            </a:r>
          </a:p>
          <a:p>
            <a:pPr marL="342900" indent="-342900" defTabSz="1219261">
              <a:spcBef>
                <a:spcPts val="800"/>
              </a:spcBef>
              <a:buFont typeface="Wingdings" pitchFamily="2" charset="2"/>
              <a:buChar char="v"/>
            </a:pPr>
            <a:r>
              <a:rPr lang="vi-VN" sz="2400" dirty="0">
                <a:solidFill>
                  <a:schemeClr val="tx1"/>
                </a:solidFill>
                <a:latin typeface="Arial" panose="020B0604020202020204" pitchFamily="34" charset="0"/>
                <a:ea typeface="Calibri" panose="020F0502020204030204" pitchFamily="34" charset="0"/>
              </a:rPr>
              <a:t>Yêu cầu các tổ chức, doanh nghiệp phẩn mềm áp dụng mô hình </a:t>
            </a:r>
            <a:r>
              <a:rPr lang="vi-VN" sz="2400" dirty="0">
                <a:solidFill>
                  <a:srgbClr val="FF0000"/>
                </a:solidFill>
                <a:latin typeface="Arial" panose="020B0604020202020204" pitchFamily="34" charset="0"/>
                <a:ea typeface="Calibri" panose="020F0502020204030204" pitchFamily="34" charset="0"/>
              </a:rPr>
              <a:t>DevSecOps</a:t>
            </a:r>
            <a:r>
              <a:rPr lang="vi-VN" sz="2400" dirty="0">
                <a:solidFill>
                  <a:schemeClr val="tx1"/>
                </a:solidFill>
                <a:latin typeface="Arial" panose="020B0604020202020204" pitchFamily="34" charset="0"/>
                <a:ea typeface="Calibri" panose="020F0502020204030204" pitchFamily="34" charset="0"/>
              </a:rPr>
              <a:t> khi xây dựng, phát triển ứng dụng</a:t>
            </a:r>
          </a:p>
          <a:p>
            <a:pPr marL="342900" indent="-342900" defTabSz="1219261">
              <a:spcBef>
                <a:spcPts val="800"/>
              </a:spcBef>
              <a:buFont typeface="Wingdings" pitchFamily="2" charset="2"/>
              <a:buChar char="v"/>
            </a:pPr>
            <a:r>
              <a:rPr lang="vi-VN" sz="2400" dirty="0">
                <a:solidFill>
                  <a:srgbClr val="FF0000"/>
                </a:solidFill>
                <a:latin typeface="Arial" panose="020B0604020202020204" pitchFamily="34" charset="0"/>
                <a:ea typeface="Calibri" panose="020F0502020204030204" pitchFamily="34" charset="0"/>
              </a:rPr>
              <a:t>Diễn tập thực chiến tối thiểu 1 lần / năm </a:t>
            </a:r>
            <a:r>
              <a:rPr lang="vi-VN" sz="2400" dirty="0">
                <a:solidFill>
                  <a:schemeClr val="tx1"/>
                </a:solidFill>
                <a:latin typeface="Arial" panose="020B0604020202020204" pitchFamily="34" charset="0"/>
                <a:ea typeface="Calibri" panose="020F0502020204030204" pitchFamily="34" charset="0"/>
              </a:rPr>
              <a:t>đối với </a:t>
            </a:r>
            <a:r>
              <a:rPr lang="vi-VN" sz="2400" dirty="0">
                <a:solidFill>
                  <a:srgbClr val="FF0000"/>
                </a:solidFill>
                <a:latin typeface="Arial" panose="020B0604020202020204" pitchFamily="34" charset="0"/>
                <a:ea typeface="Calibri" panose="020F0502020204030204" pitchFamily="34" charset="0"/>
              </a:rPr>
              <a:t>hệ thống thông tin cấp độ 3 trở lên</a:t>
            </a:r>
          </a:p>
          <a:p>
            <a:pPr marL="342900" indent="-342900" defTabSz="1219261">
              <a:spcBef>
                <a:spcPts val="800"/>
              </a:spcBef>
              <a:buFontTx/>
              <a:buChar char="-"/>
            </a:pPr>
            <a:endParaRPr lang="en-US" sz="1800" dirty="0">
              <a:latin typeface="Arial" panose="020B0604020202020204" pitchFamily="34" charset="0"/>
              <a:ea typeface="Calibri" panose="020F050202020403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903742" y="913699"/>
            <a:ext cx="241538" cy="4938461"/>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748287" y="189452"/>
            <a:ext cx="6859085" cy="724247"/>
          </a:xfrm>
        </p:spPr>
        <p:txBody>
          <a:bodyPr anchor="ctr"/>
          <a:lstStyle/>
          <a:p>
            <a:r>
              <a:rPr lang="en-US" sz="2400" b="1" dirty="0">
                <a:solidFill>
                  <a:srgbClr val="0070C0"/>
                </a:solidFill>
                <a:latin typeface="Oswald" charset="0"/>
              </a:rPr>
              <a:t>ĐỀ XUẤT ĐỊA PHƯƠNG</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a:extLst>
              <a:ext uri="{FF2B5EF4-FFF2-40B4-BE49-F238E27FC236}">
                <a16:creationId xmlns:a16="http://schemas.microsoft.com/office/drawing/2014/main" id="{9B463051-73C8-9DB7-C0D4-F6BD9921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2" y="2201561"/>
            <a:ext cx="3605709" cy="215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61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12" dur="5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checkerboard(across)">
                                      <p:cBhvr>
                                        <p:cTn id="17" dur="5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Effect transition="in" filter="checkerboard(across)">
                                      <p:cBhvr>
                                        <p:cTn id="22" dur="500"/>
                                        <p:tgtEl>
                                          <p:spTgt spid="2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16</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46233" y="1253940"/>
            <a:ext cx="7389329" cy="462597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1219261">
              <a:spcBef>
                <a:spcPts val="800"/>
              </a:spcBef>
              <a:buFont typeface="Wingdings" pitchFamily="2" charset="2"/>
              <a:buChar char="v"/>
            </a:pPr>
            <a:r>
              <a:rPr lang="vi-VN" sz="2400" dirty="0">
                <a:latin typeface="Arial" panose="020B0604020202020204" pitchFamily="34" charset="0"/>
                <a:ea typeface="Calibri" panose="020F0502020204030204" pitchFamily="34" charset="0"/>
              </a:rPr>
              <a:t>Tổ chức hiệu quả Đội ứng cứu sự cố ATTTM cấp tỉnh theo Chỉ thị 18 của Thủ tướng, tập trung:</a:t>
            </a:r>
          </a:p>
          <a:p>
            <a:pPr marL="800100" lvl="1" indent="-342900" defTabSz="1219261">
              <a:spcBef>
                <a:spcPts val="800"/>
              </a:spcBef>
              <a:buFont typeface="Wingdings" pitchFamily="2" charset="2"/>
              <a:buChar char="Ø"/>
            </a:pPr>
            <a:r>
              <a:rPr lang="vi-VN" sz="2400" dirty="0">
                <a:latin typeface="Arial" panose="020B0604020202020204" pitchFamily="34" charset="0"/>
                <a:ea typeface="Calibri" panose="020F0502020204030204" pitchFamily="34" charset="0"/>
              </a:rPr>
              <a:t>chủ động </a:t>
            </a:r>
            <a:r>
              <a:rPr lang="vi-VN" sz="2400" dirty="0">
                <a:solidFill>
                  <a:srgbClr val="FF0000"/>
                </a:solidFill>
                <a:latin typeface="Arial" panose="020B0604020202020204" pitchFamily="34" charset="0"/>
                <a:ea typeface="Calibri" panose="020F0502020204030204" pitchFamily="34" charset="0"/>
              </a:rPr>
              <a:t>săn tìm mối nguy</a:t>
            </a:r>
            <a:r>
              <a:rPr lang="vi-VN" sz="2400" dirty="0">
                <a:latin typeface="Arial" panose="020B0604020202020204" pitchFamily="34" charset="0"/>
                <a:ea typeface="Calibri" panose="020F0502020204030204" pitchFamily="34" charset="0"/>
              </a:rPr>
              <a:t>, </a:t>
            </a:r>
            <a:r>
              <a:rPr lang="en-US" sz="2400" dirty="0" err="1">
                <a:solidFill>
                  <a:schemeClr val="tx1"/>
                </a:solidFill>
                <a:latin typeface="Arial" panose="020B0604020202020204" pitchFamily="34" charset="0"/>
                <a:cs typeface="Arial" panose="020B0604020202020204" pitchFamily="34" charset="0"/>
              </a:rPr>
              <a:t>rà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soát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phát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khắc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phục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thường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xuyên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lỗ</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hổng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điểm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yếu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cơ</a:t>
            </a:r>
            <a:endParaRPr lang="vi-VN" sz="2400" dirty="0">
              <a:latin typeface="Arial" panose="020B0604020202020204" pitchFamily="34" charset="0"/>
            </a:endParaRPr>
          </a:p>
          <a:p>
            <a:pPr marL="800100" lvl="1" indent="-342900" defTabSz="1219261">
              <a:spcBef>
                <a:spcPts val="800"/>
              </a:spcBef>
              <a:buFont typeface="Wingdings" pitchFamily="2" charset="2"/>
              <a:buChar char="Ø"/>
            </a:pPr>
            <a:r>
              <a:rPr lang="vi-VN" sz="2400" dirty="0">
                <a:latin typeface="Arial" panose="020B0604020202020204" pitchFamily="34" charset="0"/>
                <a:cs typeface="Arial" panose="020B0604020202020204" pitchFamily="34" charset="0"/>
              </a:rPr>
              <a:t>giao và duy trì </a:t>
            </a:r>
            <a:r>
              <a:rPr lang="vi-VN" sz="2400" dirty="0">
                <a:solidFill>
                  <a:srgbClr val="FF0000"/>
                </a:solidFill>
                <a:latin typeface="Arial" panose="020B0604020202020204" pitchFamily="34" charset="0"/>
                <a:cs typeface="Arial" panose="020B0604020202020204" pitchFamily="34" charset="0"/>
              </a:rPr>
              <a:t>nhiệm vụ thường xuyên </a:t>
            </a:r>
            <a:r>
              <a:rPr lang="vi-VN" sz="2400" dirty="0">
                <a:latin typeface="Arial" panose="020B0604020202020204" pitchFamily="34" charset="0"/>
                <a:cs typeface="Arial" panose="020B0604020202020204" pitchFamily="34" charset="0"/>
              </a:rPr>
              <a:t>cho đội</a:t>
            </a:r>
          </a:p>
          <a:p>
            <a:pPr marL="800100" lvl="1" indent="-342900" defTabSz="1219261">
              <a:spcBef>
                <a:spcPts val="800"/>
              </a:spcBef>
              <a:buFont typeface="Wingdings" pitchFamily="2" charset="2"/>
              <a:buChar char="Ø"/>
            </a:pPr>
            <a:r>
              <a:rPr lang="vi-VN" sz="2400" dirty="0">
                <a:latin typeface="Arial" panose="020B0604020202020204" pitchFamily="34" charset="0"/>
                <a:cs typeface="Arial" panose="020B0604020202020204" pitchFamily="34" charset="0"/>
              </a:rPr>
              <a:t>tập hợp </a:t>
            </a:r>
            <a:r>
              <a:rPr lang="vi-VN" sz="2400" dirty="0">
                <a:solidFill>
                  <a:schemeClr val="tx1"/>
                </a:solidFill>
                <a:latin typeface="Arial" panose="020B0604020202020204" pitchFamily="34" charset="0"/>
              </a:rPr>
              <a:t>các </a:t>
            </a:r>
            <a:r>
              <a:rPr lang="vi-VN" sz="2400" dirty="0">
                <a:solidFill>
                  <a:srgbClr val="FF0000"/>
                </a:solidFill>
                <a:latin typeface="Arial" panose="020B0604020202020204" pitchFamily="34" charset="0"/>
              </a:rPr>
              <a:t>chuyên gia bảo đảm an toàn </a:t>
            </a:r>
            <a:r>
              <a:rPr lang="vi-VN" sz="2400" dirty="0">
                <a:solidFill>
                  <a:schemeClr val="tx1"/>
                </a:solidFill>
                <a:latin typeface="Arial" panose="020B0604020202020204" pitchFamily="34" charset="0"/>
              </a:rPr>
              <a:t>- </a:t>
            </a:r>
            <a:r>
              <a:rPr lang="vi-VN" sz="2400" dirty="0">
                <a:solidFill>
                  <a:srgbClr val="FF0000"/>
                </a:solidFill>
                <a:latin typeface="Arial" panose="020B0604020202020204" pitchFamily="34" charset="0"/>
              </a:rPr>
              <a:t>ứng cứu sự cố </a:t>
            </a:r>
            <a:r>
              <a:rPr lang="vi-VN" sz="2400" dirty="0">
                <a:solidFill>
                  <a:schemeClr val="tx1"/>
                </a:solidFill>
                <a:latin typeface="Arial" panose="020B0604020202020204" pitchFamily="34" charset="0"/>
              </a:rPr>
              <a:t>từ các cơ quan tổ chức trong tỉnh hoặc thuê chuyên gia làm việc bán thời gian</a:t>
            </a:r>
          </a:p>
          <a:p>
            <a:pPr marL="800100" lvl="1" indent="-342900" defTabSz="1219261">
              <a:spcBef>
                <a:spcPts val="800"/>
              </a:spcBef>
              <a:buFont typeface="Wingdings" pitchFamily="2" charset="2"/>
              <a:buChar char="Ø"/>
            </a:pPr>
            <a:r>
              <a:rPr lang="vi-VN" sz="2400" dirty="0">
                <a:solidFill>
                  <a:schemeClr val="tx1"/>
                </a:solidFill>
                <a:latin typeface="Arial" panose="020B0604020202020204" pitchFamily="34" charset="0"/>
              </a:rPr>
              <a:t>bố trí kinh phí cho hoạt động</a:t>
            </a: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903742" y="913699"/>
            <a:ext cx="241538" cy="4938461"/>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748287" y="189452"/>
            <a:ext cx="6859085" cy="724247"/>
          </a:xfrm>
        </p:spPr>
        <p:txBody>
          <a:bodyPr anchor="ctr"/>
          <a:lstStyle/>
          <a:p>
            <a:r>
              <a:rPr lang="en-US" sz="2400" b="1" dirty="0">
                <a:solidFill>
                  <a:srgbClr val="0070C0"/>
                </a:solidFill>
                <a:latin typeface="Oswald" charset="0"/>
              </a:rPr>
              <a:t>ĐỀ XUẤT ĐỊA PHƯƠNG</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a:extLst>
              <a:ext uri="{FF2B5EF4-FFF2-40B4-BE49-F238E27FC236}">
                <a16:creationId xmlns:a16="http://schemas.microsoft.com/office/drawing/2014/main" id="{9B463051-73C8-9DB7-C0D4-F6BD9921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2" y="2201561"/>
            <a:ext cx="3605709" cy="215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03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12" dur="5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checkerboard(across)">
                                      <p:cBhvr>
                                        <p:cTn id="17" dur="5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Effect transition="in" filter="checkerboard(across)">
                                      <p:cBhvr>
                                        <p:cTn id="22" dur="500"/>
                                        <p:tgtEl>
                                          <p:spTgt spid="2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3">
                                            <p:txEl>
                                              <p:pRg st="4" end="4"/>
                                            </p:txEl>
                                          </p:spTgt>
                                        </p:tgtEl>
                                        <p:attrNameLst>
                                          <p:attrName>style.visibility</p:attrName>
                                        </p:attrNameLst>
                                      </p:cBhvr>
                                      <p:to>
                                        <p:strVal val="visible"/>
                                      </p:to>
                                    </p:set>
                                    <p:animEffect transition="in" filter="checkerboard(across)">
                                      <p:cBhvr>
                                        <p:cTn id="27" dur="500"/>
                                        <p:tgtEl>
                                          <p:spTgt spid="2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95970" y="6501539"/>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9" y="376383"/>
            <a:ext cx="7011187" cy="724247"/>
          </a:xfrm>
        </p:spPr>
        <p:txBody>
          <a:bodyPr/>
          <a:lstStyle/>
          <a:p>
            <a:r>
              <a:rPr lang="en-US" sz="1800" b="1" dirty="0">
                <a:solidFill>
                  <a:schemeClr val="bg2">
                    <a:lumMod val="25000"/>
                  </a:schemeClr>
                </a:solidFill>
                <a:latin typeface="Oswald" charset="0"/>
              </a:rPr>
              <a:t>Con </a:t>
            </a:r>
            <a:r>
              <a:rPr lang="en-US" sz="1800" b="1" dirty="0" err="1">
                <a:solidFill>
                  <a:schemeClr val="bg2">
                    <a:lumMod val="25000"/>
                  </a:schemeClr>
                </a:solidFill>
                <a:latin typeface="Oswald" charset="0"/>
              </a:rPr>
              <a:t>số</a:t>
            </a:r>
            <a:endParaRPr lang="en-US" sz="1800" b="1" dirty="0">
              <a:solidFill>
                <a:schemeClr val="bg2">
                  <a:lumMod val="25000"/>
                </a:schemeClr>
              </a:solidFill>
              <a:latin typeface="Oswald" charset="0"/>
            </a:endParaRPr>
          </a:p>
        </p:txBody>
      </p:sp>
      <p:sp>
        <p:nvSpPr>
          <p:cNvPr id="15" name="Text Placeholder 2">
            <a:extLst>
              <a:ext uri="{FF2B5EF4-FFF2-40B4-BE49-F238E27FC236}">
                <a16:creationId xmlns:a16="http://schemas.microsoft.com/office/drawing/2014/main" id="{D66CB1C5-6C72-CC34-64AA-56437079E706}"/>
              </a:ext>
            </a:extLst>
          </p:cNvPr>
          <p:cNvSpPr txBox="1">
            <a:spLocks/>
          </p:cNvSpPr>
          <p:nvPr/>
        </p:nvSpPr>
        <p:spPr>
          <a:xfrm>
            <a:off x="-1" y="22485"/>
            <a:ext cx="2330971" cy="44221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graphicFrame>
        <p:nvGraphicFramePr>
          <p:cNvPr id="65" name="Chart 64">
            <a:extLst>
              <a:ext uri="{FF2B5EF4-FFF2-40B4-BE49-F238E27FC236}">
                <a16:creationId xmlns:a16="http://schemas.microsoft.com/office/drawing/2014/main" id="{628C42C4-CC59-19FB-7550-C0287498D88F}"/>
              </a:ext>
            </a:extLst>
          </p:cNvPr>
          <p:cNvGraphicFramePr/>
          <p:nvPr>
            <p:extLst>
              <p:ext uri="{D42A27DB-BD31-4B8C-83A1-F6EECF244321}">
                <p14:modId xmlns:p14="http://schemas.microsoft.com/office/powerpoint/2010/main" val="3962556136"/>
              </p:ext>
            </p:extLst>
          </p:nvPr>
        </p:nvGraphicFramePr>
        <p:xfrm>
          <a:off x="6166480" y="1066800"/>
          <a:ext cx="5402201" cy="317532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descr="35%">
            <a:extLst>
              <a:ext uri="{FF2B5EF4-FFF2-40B4-BE49-F238E27FC236}">
                <a16:creationId xmlns:a16="http://schemas.microsoft.com/office/drawing/2014/main" id="{C65F61C3-951A-88FB-6B93-65E2537700C6}"/>
              </a:ext>
            </a:extLst>
          </p:cNvPr>
          <p:cNvCxnSpPr>
            <a:cxnSpLocks/>
          </p:cNvCxnSpPr>
          <p:nvPr/>
        </p:nvCxnSpPr>
        <p:spPr>
          <a:xfrm flipV="1">
            <a:off x="8304453" y="1680048"/>
            <a:ext cx="2256867" cy="270672"/>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F6D66B-CA7E-ABA1-F637-31D038C6F0F4}"/>
              </a:ext>
            </a:extLst>
          </p:cNvPr>
          <p:cNvSpPr txBox="1"/>
          <p:nvPr/>
        </p:nvSpPr>
        <p:spPr>
          <a:xfrm>
            <a:off x="9071078" y="1809700"/>
            <a:ext cx="702436" cy="369332"/>
          </a:xfrm>
          <a:prstGeom prst="rect">
            <a:avLst/>
          </a:prstGeom>
          <a:noFill/>
        </p:spPr>
        <p:txBody>
          <a:bodyPr wrap="none" rtlCol="0">
            <a:spAutoFit/>
          </a:bodyPr>
          <a:lstStyle/>
          <a:p>
            <a:r>
              <a:rPr lang="en-US" b="1" i="1" dirty="0"/>
              <a:t>+15%</a:t>
            </a:r>
          </a:p>
        </p:txBody>
      </p:sp>
      <p:pic>
        <p:nvPicPr>
          <p:cNvPr id="44" name="Picture 43">
            <a:extLst>
              <a:ext uri="{FF2B5EF4-FFF2-40B4-BE49-F238E27FC236}">
                <a16:creationId xmlns:a16="http://schemas.microsoft.com/office/drawing/2014/main" id="{F41BC5D0-0060-6E85-8280-593374B230EC}"/>
              </a:ext>
            </a:extLst>
          </p:cNvPr>
          <p:cNvPicPr>
            <a:picLocks noChangeAspect="1"/>
          </p:cNvPicPr>
          <p:nvPr/>
        </p:nvPicPr>
        <p:blipFill>
          <a:blip r:embed="rId4"/>
          <a:stretch>
            <a:fillRect/>
          </a:stretch>
        </p:blipFill>
        <p:spPr>
          <a:xfrm>
            <a:off x="405204" y="1457108"/>
            <a:ext cx="5734136" cy="2739074"/>
          </a:xfrm>
          <a:prstGeom prst="rect">
            <a:avLst/>
          </a:prstGeom>
        </p:spPr>
      </p:pic>
      <p:sp>
        <p:nvSpPr>
          <p:cNvPr id="46" name="TextBox 45">
            <a:extLst>
              <a:ext uri="{FF2B5EF4-FFF2-40B4-BE49-F238E27FC236}">
                <a16:creationId xmlns:a16="http://schemas.microsoft.com/office/drawing/2014/main" id="{4A7A6676-1C99-44D1-71B7-3C9918A3D6C8}"/>
              </a:ext>
            </a:extLst>
          </p:cNvPr>
          <p:cNvSpPr txBox="1"/>
          <p:nvPr/>
        </p:nvSpPr>
        <p:spPr>
          <a:xfrm>
            <a:off x="555297" y="1110894"/>
            <a:ext cx="5402202" cy="346214"/>
          </a:xfrm>
          <a:prstGeom prst="rect">
            <a:avLst/>
          </a:prstGeom>
          <a:noFill/>
        </p:spPr>
        <p:txBody>
          <a:bodyPr wrap="square">
            <a:spAutoFit/>
          </a:bodyPr>
          <a:lstStyle/>
          <a:p>
            <a:pPr algn="ctr" rtl="0">
              <a:defRPr sz="1862" b="0" i="0" u="none" strike="noStrike" kern="1200" spc="0" baseline="0">
                <a:solidFill>
                  <a:srgbClr val="000000">
                    <a:lumMod val="65000"/>
                    <a:lumOff val="35000"/>
                  </a:srgbClr>
                </a:solidFill>
                <a:latin typeface="+mn-lt"/>
                <a:ea typeface="+mn-ea"/>
                <a:cs typeface="+mn-cs"/>
              </a:defRPr>
            </a:pPr>
            <a:r>
              <a:rPr lang="en-US" sz="1600" b="1" i="1" dirty="0" err="1"/>
              <a:t>Thiệt</a:t>
            </a:r>
            <a:r>
              <a:rPr lang="en-US" sz="1600" b="1" i="1" dirty="0"/>
              <a:t> </a:t>
            </a:r>
            <a:r>
              <a:rPr lang="en-US" sz="1600" b="1" i="1" dirty="0" err="1"/>
              <a:t>hại</a:t>
            </a:r>
            <a:r>
              <a:rPr lang="en-US" sz="1600" b="1" i="1" dirty="0"/>
              <a:t> do </a:t>
            </a:r>
            <a:r>
              <a:rPr lang="en-US" sz="1600" b="1" i="1" dirty="0" err="1"/>
              <a:t>tội</a:t>
            </a:r>
            <a:r>
              <a:rPr lang="en-US" sz="1600" b="1" i="1" dirty="0"/>
              <a:t> </a:t>
            </a:r>
            <a:r>
              <a:rPr lang="en-US" sz="1600" b="1" i="1" dirty="0" err="1"/>
              <a:t>phạm</a:t>
            </a:r>
            <a:r>
              <a:rPr lang="en-US" sz="1600" b="1" i="1" dirty="0"/>
              <a:t> </a:t>
            </a:r>
            <a:r>
              <a:rPr lang="en-US" sz="1600" b="1" i="1" dirty="0" err="1"/>
              <a:t>mạng</a:t>
            </a:r>
            <a:endParaRPr lang="en-US" sz="1600" b="1" i="1" dirty="0"/>
          </a:p>
        </p:txBody>
      </p:sp>
      <p:sp>
        <p:nvSpPr>
          <p:cNvPr id="48" name="Slide Number Placeholder 2">
            <a:extLst>
              <a:ext uri="{FF2B5EF4-FFF2-40B4-BE49-F238E27FC236}">
                <a16:creationId xmlns:a16="http://schemas.microsoft.com/office/drawing/2014/main" id="{BF776BD5-B16A-6742-9097-3180EFEF5794}"/>
              </a:ext>
            </a:extLst>
          </p:cNvPr>
          <p:cNvSpPr txBox="1">
            <a:spLocks/>
          </p:cNvSpPr>
          <p:nvPr/>
        </p:nvSpPr>
        <p:spPr>
          <a:xfrm>
            <a:off x="11532559" y="6494308"/>
            <a:ext cx="613053" cy="35646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01</a:t>
            </a:r>
          </a:p>
        </p:txBody>
      </p:sp>
      <p:sp>
        <p:nvSpPr>
          <p:cNvPr id="4" name="TextBox 3">
            <a:extLst>
              <a:ext uri="{FF2B5EF4-FFF2-40B4-BE49-F238E27FC236}">
                <a16:creationId xmlns:a16="http://schemas.microsoft.com/office/drawing/2014/main" id="{DB0342C5-21DF-DEF8-973D-577CB12D8471}"/>
              </a:ext>
            </a:extLst>
          </p:cNvPr>
          <p:cNvSpPr txBox="1"/>
          <p:nvPr/>
        </p:nvSpPr>
        <p:spPr>
          <a:xfrm>
            <a:off x="46387" y="4379553"/>
            <a:ext cx="1269293" cy="1815882"/>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600" b="1" i="1" dirty="0" err="1"/>
              <a:t>Các</a:t>
            </a:r>
            <a:r>
              <a:rPr lang="en-US" sz="1600" b="1" i="1" dirty="0"/>
              <a:t> </a:t>
            </a:r>
            <a:r>
              <a:rPr lang="en-US" sz="1600" b="1" i="1" dirty="0" err="1"/>
              <a:t>đơn</a:t>
            </a:r>
            <a:r>
              <a:rPr lang="en-US" sz="1600" b="1" i="1" dirty="0"/>
              <a:t> </a:t>
            </a:r>
            <a:r>
              <a:rPr lang="en-US" sz="1600" b="1" i="1" dirty="0" err="1"/>
              <a:t>vị</a:t>
            </a:r>
            <a:r>
              <a:rPr lang="en-US" sz="1600" b="1" i="1" dirty="0"/>
              <a:t> </a:t>
            </a:r>
            <a:r>
              <a:rPr lang="en-US" sz="1600" b="1" i="1" dirty="0" err="1"/>
              <a:t>có</a:t>
            </a:r>
            <a:r>
              <a:rPr lang="en-US" sz="1600" b="1" i="1" dirty="0"/>
              <a:t> </a:t>
            </a:r>
            <a:r>
              <a:rPr lang="en-US" sz="1600" b="1" i="1" dirty="0" err="1"/>
              <a:t>số</a:t>
            </a:r>
            <a:r>
              <a:rPr lang="en-US" sz="1600" b="1" i="1" dirty="0"/>
              <a:t> </a:t>
            </a:r>
            <a:r>
              <a:rPr lang="en-US" sz="1600" b="1" i="1" dirty="0" err="1"/>
              <a:t>lượng</a:t>
            </a:r>
            <a:r>
              <a:rPr lang="en-US" sz="1600" b="1" i="1" dirty="0"/>
              <a:t> </a:t>
            </a:r>
            <a:r>
              <a:rPr lang="en-US" sz="1600" b="1" i="1" dirty="0" err="1"/>
              <a:t>máy</a:t>
            </a:r>
            <a:r>
              <a:rPr lang="en-US" sz="1600" b="1" i="1" dirty="0"/>
              <a:t> chia </a:t>
            </a:r>
            <a:r>
              <a:rPr lang="en-US" sz="1600" b="1" i="1" dirty="0" err="1"/>
              <a:t>sẻ</a:t>
            </a:r>
            <a:r>
              <a:rPr lang="en-US" sz="1600" b="1" i="1" dirty="0"/>
              <a:t> </a:t>
            </a:r>
            <a:r>
              <a:rPr lang="en-US" sz="1600" b="1" i="1" dirty="0" err="1"/>
              <a:t>mã</a:t>
            </a:r>
            <a:r>
              <a:rPr lang="en-US" sz="1600" b="1" i="1" dirty="0"/>
              <a:t> </a:t>
            </a:r>
            <a:r>
              <a:rPr lang="en-US" sz="1600" b="1" i="1" dirty="0" err="1"/>
              <a:t>độc</a:t>
            </a:r>
            <a:r>
              <a:rPr lang="en-US" sz="1600" b="1" i="1" dirty="0"/>
              <a:t> </a:t>
            </a:r>
            <a:r>
              <a:rPr lang="en-US" sz="1600" b="1" i="1" dirty="0" err="1"/>
              <a:t>tương</a:t>
            </a:r>
            <a:r>
              <a:rPr lang="en-US" sz="1600" b="1" i="1" dirty="0"/>
              <a:t> </a:t>
            </a:r>
            <a:r>
              <a:rPr lang="en-US" sz="1600" b="1" i="1" dirty="0" err="1"/>
              <a:t>đối</a:t>
            </a:r>
            <a:r>
              <a:rPr lang="en-US" sz="1600" b="1" i="1" dirty="0"/>
              <a:t> </a:t>
            </a:r>
            <a:r>
              <a:rPr lang="en-US" sz="1600" b="1" i="1" dirty="0" err="1"/>
              <a:t>đủ</a:t>
            </a:r>
            <a:r>
              <a:rPr lang="en-US" sz="1600" b="1" i="1" dirty="0"/>
              <a:t> </a:t>
            </a:r>
            <a:r>
              <a:rPr lang="en-US" sz="1600" b="1" i="1" dirty="0" err="1"/>
              <a:t>trong</a:t>
            </a:r>
            <a:r>
              <a:rPr lang="en-US" sz="1600" b="1" i="1" dirty="0"/>
              <a:t> T9/2023</a:t>
            </a:r>
          </a:p>
        </p:txBody>
      </p:sp>
      <p:graphicFrame>
        <p:nvGraphicFramePr>
          <p:cNvPr id="8" name="Table 8">
            <a:extLst>
              <a:ext uri="{FF2B5EF4-FFF2-40B4-BE49-F238E27FC236}">
                <a16:creationId xmlns:a16="http://schemas.microsoft.com/office/drawing/2014/main" id="{F8210C8D-766F-E423-26A2-2112D8E87636}"/>
              </a:ext>
            </a:extLst>
          </p:cNvPr>
          <p:cNvGraphicFramePr>
            <a:graphicFrameLocks noGrp="1"/>
          </p:cNvGraphicFramePr>
          <p:nvPr>
            <p:extLst>
              <p:ext uri="{D42A27DB-BD31-4B8C-83A1-F6EECF244321}">
                <p14:modId xmlns:p14="http://schemas.microsoft.com/office/powerpoint/2010/main" val="1414962852"/>
              </p:ext>
            </p:extLst>
          </p:nvPr>
        </p:nvGraphicFramePr>
        <p:xfrm>
          <a:off x="10036983" y="4708203"/>
          <a:ext cx="2108629" cy="1742440"/>
        </p:xfrm>
        <a:graphic>
          <a:graphicData uri="http://schemas.openxmlformats.org/drawingml/2006/table">
            <a:tbl>
              <a:tblPr firstRow="1" bandRow="1">
                <a:tableStyleId>{5C22544A-7EE6-4342-B048-85BDC9FD1C3A}</a:tableStyleId>
              </a:tblPr>
              <a:tblGrid>
                <a:gridCol w="1517708">
                  <a:extLst>
                    <a:ext uri="{9D8B030D-6E8A-4147-A177-3AD203B41FA5}">
                      <a16:colId xmlns:a16="http://schemas.microsoft.com/office/drawing/2014/main" val="2033296534"/>
                    </a:ext>
                  </a:extLst>
                </a:gridCol>
                <a:gridCol w="590921">
                  <a:extLst>
                    <a:ext uri="{9D8B030D-6E8A-4147-A177-3AD203B41FA5}">
                      <a16:colId xmlns:a16="http://schemas.microsoft.com/office/drawing/2014/main" val="1782890284"/>
                    </a:ext>
                  </a:extLst>
                </a:gridCol>
              </a:tblGrid>
              <a:tr h="370840">
                <a:tc>
                  <a:txBody>
                    <a:bodyPr/>
                    <a:lstStyle/>
                    <a:p>
                      <a:pPr algn="ctr"/>
                      <a:r>
                        <a:rPr lang="en-VN" sz="1200"/>
                        <a:t>Tây Ninh </a:t>
                      </a:r>
                      <a:r>
                        <a:rPr lang="en-VN" sz="1200" dirty="0"/>
                        <a:t>T9/2023</a:t>
                      </a:r>
                    </a:p>
                  </a:txBody>
                  <a:tcPr/>
                </a:tc>
                <a:tc>
                  <a:txBody>
                    <a:bodyPr/>
                    <a:lstStyle/>
                    <a:p>
                      <a:pPr algn="ctr"/>
                      <a:r>
                        <a:rPr lang="en-VN" sz="1200" dirty="0"/>
                        <a:t>SL</a:t>
                      </a:r>
                    </a:p>
                  </a:txBody>
                  <a:tcPr/>
                </a:tc>
                <a:extLst>
                  <a:ext uri="{0D108BD9-81ED-4DB2-BD59-A6C34878D82A}">
                    <a16:rowId xmlns:a16="http://schemas.microsoft.com/office/drawing/2014/main" val="3219146616"/>
                  </a:ext>
                </a:extLst>
              </a:tr>
              <a:tr h="370840">
                <a:tc>
                  <a:txBody>
                    <a:bodyPr/>
                    <a:lstStyle/>
                    <a:p>
                      <a:r>
                        <a:rPr lang="en-VN" sz="1200" dirty="0"/>
                        <a:t>Số máy tính chia sẻ mã độc</a:t>
                      </a:r>
                    </a:p>
                  </a:txBody>
                  <a:tcPr/>
                </a:tc>
                <a:tc>
                  <a:txBody>
                    <a:bodyPr/>
                    <a:lstStyle/>
                    <a:p>
                      <a:pPr algn="r"/>
                      <a:r>
                        <a:rPr lang="en-VN" sz="1200" b="1" dirty="0">
                          <a:solidFill>
                            <a:srgbClr val="FF0000"/>
                          </a:solidFill>
                        </a:rPr>
                        <a:t>1488</a:t>
                      </a:r>
                    </a:p>
                  </a:txBody>
                  <a:tcPr/>
                </a:tc>
                <a:extLst>
                  <a:ext uri="{0D108BD9-81ED-4DB2-BD59-A6C34878D82A}">
                    <a16:rowId xmlns:a16="http://schemas.microsoft.com/office/drawing/2014/main" val="2748046686"/>
                  </a:ext>
                </a:extLst>
              </a:tr>
              <a:tr h="370840">
                <a:tc>
                  <a:txBody>
                    <a:bodyPr/>
                    <a:lstStyle/>
                    <a:p>
                      <a:r>
                        <a:rPr lang="en-VN" sz="1200" dirty="0"/>
                        <a:t>Số địa chỉ IP CQNN trong mạng Botnet</a:t>
                      </a:r>
                    </a:p>
                  </a:txBody>
                  <a:tcPr/>
                </a:tc>
                <a:tc>
                  <a:txBody>
                    <a:bodyPr/>
                    <a:lstStyle/>
                    <a:p>
                      <a:pPr algn="r"/>
                      <a:r>
                        <a:rPr lang="en-VN" sz="1200" b="1" dirty="0"/>
                        <a:t>0</a:t>
                      </a:r>
                      <a:r>
                        <a:rPr lang="en-VN" sz="1200" dirty="0"/>
                        <a:t>/156</a:t>
                      </a:r>
                    </a:p>
                  </a:txBody>
                  <a:tcPr/>
                </a:tc>
                <a:extLst>
                  <a:ext uri="{0D108BD9-81ED-4DB2-BD59-A6C34878D82A}">
                    <a16:rowId xmlns:a16="http://schemas.microsoft.com/office/drawing/2014/main" val="751828118"/>
                  </a:ext>
                </a:extLst>
              </a:tr>
              <a:tr h="370840">
                <a:tc>
                  <a:txBody>
                    <a:bodyPr/>
                    <a:lstStyle/>
                    <a:p>
                      <a:r>
                        <a:rPr lang="en-VN" sz="1200" dirty="0"/>
                        <a:t>Số Website gắn nhãn tín nhiệm mạng</a:t>
                      </a:r>
                    </a:p>
                  </a:txBody>
                  <a:tcPr/>
                </a:tc>
                <a:tc>
                  <a:txBody>
                    <a:bodyPr/>
                    <a:lstStyle/>
                    <a:p>
                      <a:pPr algn="r"/>
                      <a:r>
                        <a:rPr lang="en-VN" sz="1200" b="1" dirty="0"/>
                        <a:t>45</a:t>
                      </a:r>
                    </a:p>
                  </a:txBody>
                  <a:tcPr/>
                </a:tc>
                <a:extLst>
                  <a:ext uri="{0D108BD9-81ED-4DB2-BD59-A6C34878D82A}">
                    <a16:rowId xmlns:a16="http://schemas.microsoft.com/office/drawing/2014/main" val="941913864"/>
                  </a:ext>
                </a:extLst>
              </a:tr>
            </a:tbl>
          </a:graphicData>
        </a:graphic>
      </p:graphicFrame>
      <p:sp>
        <p:nvSpPr>
          <p:cNvPr id="11" name="TextBox 10">
            <a:extLst>
              <a:ext uri="{FF2B5EF4-FFF2-40B4-BE49-F238E27FC236}">
                <a16:creationId xmlns:a16="http://schemas.microsoft.com/office/drawing/2014/main" id="{005EA4D9-72B8-86A1-BF31-EFD7E355097C}"/>
              </a:ext>
            </a:extLst>
          </p:cNvPr>
          <p:cNvSpPr txBox="1"/>
          <p:nvPr/>
        </p:nvSpPr>
        <p:spPr>
          <a:xfrm>
            <a:off x="9983805" y="4063893"/>
            <a:ext cx="2208195" cy="584775"/>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600" i="1" dirty="0"/>
              <a:t>T9/2023:</a:t>
            </a:r>
            <a:r>
              <a:rPr lang="en-US" sz="1600" b="1" i="1" dirty="0"/>
              <a:t> </a:t>
            </a:r>
            <a:r>
              <a:rPr lang="en-US" sz="1600" b="1" i="1" dirty="0" err="1"/>
              <a:t>cả</a:t>
            </a:r>
            <a:r>
              <a:rPr lang="en-US" sz="1600" b="1" i="1" dirty="0"/>
              <a:t> </a:t>
            </a:r>
            <a:r>
              <a:rPr lang="en-US" sz="1600" b="1" i="1" dirty="0" err="1"/>
              <a:t>nước</a:t>
            </a:r>
            <a:r>
              <a:rPr lang="en-US" sz="1600" b="1" i="1" dirty="0"/>
              <a:t> </a:t>
            </a:r>
            <a:r>
              <a:rPr lang="en-US" sz="1600" b="1" i="1" dirty="0" err="1"/>
              <a:t>có</a:t>
            </a:r>
            <a:r>
              <a:rPr lang="en-US" sz="1600" b="1" i="1" dirty="0"/>
              <a:t> 413.314 IP </a:t>
            </a:r>
            <a:r>
              <a:rPr lang="en-US" sz="1600" b="1" i="1" dirty="0" err="1"/>
              <a:t>trong</a:t>
            </a:r>
            <a:r>
              <a:rPr lang="en-US" sz="1600" b="1" i="1" dirty="0"/>
              <a:t> botnet</a:t>
            </a:r>
          </a:p>
        </p:txBody>
      </p:sp>
      <p:pic>
        <p:nvPicPr>
          <p:cNvPr id="2" name="Picture 1">
            <a:extLst>
              <a:ext uri="{FF2B5EF4-FFF2-40B4-BE49-F238E27FC236}">
                <a16:creationId xmlns:a16="http://schemas.microsoft.com/office/drawing/2014/main" id="{59ED3649-2D40-864D-4634-EB8588F98077}"/>
              </a:ext>
            </a:extLst>
          </p:cNvPr>
          <p:cNvPicPr>
            <a:picLocks noChangeAspect="1"/>
          </p:cNvPicPr>
          <p:nvPr/>
        </p:nvPicPr>
        <p:blipFill>
          <a:blip r:embed="rId5"/>
          <a:stretch>
            <a:fillRect/>
          </a:stretch>
        </p:blipFill>
        <p:spPr>
          <a:xfrm>
            <a:off x="1342820" y="4178682"/>
            <a:ext cx="4341668" cy="2654491"/>
          </a:xfrm>
          <a:prstGeom prst="rect">
            <a:avLst/>
          </a:prstGeom>
        </p:spPr>
      </p:pic>
      <p:pic>
        <p:nvPicPr>
          <p:cNvPr id="6" name="Picture 5">
            <a:extLst>
              <a:ext uri="{FF2B5EF4-FFF2-40B4-BE49-F238E27FC236}">
                <a16:creationId xmlns:a16="http://schemas.microsoft.com/office/drawing/2014/main" id="{CBCA7ECC-EAC1-17F2-97DF-B2013FC185DE}"/>
              </a:ext>
            </a:extLst>
          </p:cNvPr>
          <p:cNvPicPr>
            <a:picLocks noChangeAspect="1"/>
          </p:cNvPicPr>
          <p:nvPr/>
        </p:nvPicPr>
        <p:blipFill>
          <a:blip r:embed="rId6"/>
          <a:stretch>
            <a:fillRect/>
          </a:stretch>
        </p:blipFill>
        <p:spPr>
          <a:xfrm>
            <a:off x="5856500" y="4156466"/>
            <a:ext cx="4167656" cy="2701534"/>
          </a:xfrm>
          <a:prstGeom prst="rect">
            <a:avLst/>
          </a:prstGeom>
        </p:spPr>
      </p:pic>
    </p:spTree>
    <p:extLst>
      <p:ext uri="{BB962C8B-B14F-4D97-AF65-F5344CB8AC3E}">
        <p14:creationId xmlns:p14="http://schemas.microsoft.com/office/powerpoint/2010/main" val="1989114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500"/>
                                        <p:tgtEl>
                                          <p:spTgt spid="46"/>
                                        </p:tgtEl>
                                      </p:cBhvr>
                                    </p:animEffect>
                                  </p:childTnLst>
                                </p:cTn>
                              </p:par>
                              <p:par>
                                <p:cTn id="8" presetID="5"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heckerboard(across)">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 grpId="0">
        <p:bldAsOne/>
      </p:bldGraphic>
      <p:bldP spid="5" grpId="0"/>
      <p:bldP spid="46" grpId="0"/>
      <p:bldP spid="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17</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540509" y="1943100"/>
            <a:ext cx="6975563" cy="355489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261">
              <a:spcBef>
                <a:spcPts val="800"/>
              </a:spcBef>
            </a:pPr>
            <a:r>
              <a:rPr lang="vi-VN" sz="2400" dirty="0">
                <a:latin typeface="Arial" panose="020B0604020202020204" pitchFamily="34" charset="0"/>
                <a:cs typeface="Arial" panose="020B0604020202020204" pitchFamily="34" charset="0"/>
              </a:rPr>
              <a:t>Chuyển hoạt động thực lên môi trường mạng</a:t>
            </a:r>
            <a:r>
              <a:rPr lang="vi-VN" sz="2400" dirty="0">
                <a:latin typeface="Arial" panose="020B0604020202020204" pitchFamily="34" charset="0"/>
              </a:rPr>
              <a:t>: </a:t>
            </a:r>
          </a:p>
          <a:p>
            <a:pPr algn="ctr" defTabSz="1219261">
              <a:spcBef>
                <a:spcPts val="800"/>
              </a:spcBef>
            </a:pPr>
            <a:r>
              <a:rPr lang="vi-VN" sz="2800" dirty="0">
                <a:solidFill>
                  <a:srgbClr val="FF0000"/>
                </a:solidFill>
                <a:latin typeface="Arial" panose="020B0604020202020204" pitchFamily="34" charset="0"/>
              </a:rPr>
              <a:t>Cơ quan Tổ chức quản lý lĩnh vực nào trong đời thực thì cũng có trách nhiệm quản lý nội dung đó trên không gian mạng</a:t>
            </a:r>
            <a:endParaRPr lang="en-US" sz="2800" dirty="0">
              <a:solidFill>
                <a:srgbClr val="FF0000"/>
              </a:solidFill>
              <a:latin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903742" y="913699"/>
            <a:ext cx="241538" cy="4938461"/>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748287" y="189452"/>
            <a:ext cx="6859085" cy="724247"/>
          </a:xfrm>
        </p:spPr>
        <p:txBody>
          <a:bodyPr anchor="ctr"/>
          <a:lstStyle/>
          <a:p>
            <a:r>
              <a:rPr lang="en-US" sz="2400" b="1" dirty="0">
                <a:solidFill>
                  <a:srgbClr val="0070C0"/>
                </a:solidFill>
                <a:latin typeface="Oswald" charset="0"/>
              </a:rPr>
              <a:t>ĐỀ XUẤT ĐỊA PHƯƠNG</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a:extLst>
              <a:ext uri="{FF2B5EF4-FFF2-40B4-BE49-F238E27FC236}">
                <a16:creationId xmlns:a16="http://schemas.microsoft.com/office/drawing/2014/main" id="{9B463051-73C8-9DB7-C0D4-F6BD9921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2" y="2201561"/>
            <a:ext cx="3605709" cy="215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51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12" dur="500"/>
                                        <p:tgtEl>
                                          <p:spTgt spid="2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18</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52935" y="1360008"/>
            <a:ext cx="7263138" cy="413798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1219261">
              <a:spcBef>
                <a:spcPts val="800"/>
              </a:spcBef>
              <a:buFont typeface="Wingdings" pitchFamily="2" charset="2"/>
              <a:buChar char="v"/>
            </a:pPr>
            <a:r>
              <a:rPr lang="vi-VN" sz="2400" dirty="0">
                <a:latin typeface="Arial" panose="020B0604020202020204" pitchFamily="34" charset="0"/>
                <a:cs typeface="Arial" panose="020B0604020202020204" pitchFamily="34" charset="0"/>
              </a:rPr>
              <a:t>Kiểm tra, chấn chỉnh các cá nhân, tổ chức trong tỉnh và các tổ chức khác liên quan có thu thập, lưu trữ, xử lý dữ liệu, thông tin cá nhân, đặc biệt là các doanh nghiệp, cá nhân hoạt động trên môi trường Internet, thương mại điện tử, ... </a:t>
            </a:r>
            <a:r>
              <a:rPr lang="vi-VN" sz="2400" dirty="0">
                <a:solidFill>
                  <a:srgbClr val="FF0000"/>
                </a:solidFill>
                <a:latin typeface="Arial" panose="020B0604020202020204" pitchFamily="34" charset="0"/>
                <a:cs typeface="Arial" panose="020B0604020202020204" pitchFamily="34" charset="0"/>
              </a:rPr>
              <a:t>tuân thủ quy định tại Nghị định 13 về Bảo vệ thông tin cá nhân</a:t>
            </a:r>
          </a:p>
          <a:p>
            <a:pPr marL="342900" indent="-342900" defTabSz="1219261">
              <a:spcBef>
                <a:spcPts val="800"/>
              </a:spcBef>
              <a:buFont typeface="Wingdings" pitchFamily="2" charset="2"/>
              <a:buChar char="v"/>
            </a:pPr>
            <a:r>
              <a:rPr lang="vi-VN" sz="2400" dirty="0">
                <a:solidFill>
                  <a:srgbClr val="FF0000"/>
                </a:solidFill>
                <a:latin typeface="Arial" panose="020B0604020202020204" pitchFamily="34" charset="0"/>
                <a:ea typeface="Calibri" panose="020F0502020204030204" pitchFamily="34" charset="0"/>
              </a:rPr>
              <a:t>Đánh giá tác động của các ứng dụng sử dụng công nghệ mới </a:t>
            </a:r>
            <a:r>
              <a:rPr lang="vi-VN" sz="2400" dirty="0">
                <a:latin typeface="Arial" panose="020B0604020202020204" pitchFamily="34" charset="0"/>
                <a:ea typeface="Calibri" panose="020F0502020204030204" pitchFamily="34" charset="0"/>
              </a:rPr>
              <a:t>như trí tuệ nhân tạo, thiết bị IoT trước khi triển khai áp dụng trong tỉnh</a:t>
            </a: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903742" y="913699"/>
            <a:ext cx="241538" cy="4938461"/>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748287" y="189452"/>
            <a:ext cx="6859085" cy="724247"/>
          </a:xfrm>
        </p:spPr>
        <p:txBody>
          <a:bodyPr anchor="ctr"/>
          <a:lstStyle/>
          <a:p>
            <a:r>
              <a:rPr lang="en-US" sz="2400" b="1" dirty="0">
                <a:solidFill>
                  <a:srgbClr val="0070C0"/>
                </a:solidFill>
                <a:latin typeface="Oswald" charset="0"/>
              </a:rPr>
              <a:t>ĐỀ XUẤT ĐỊA PHƯƠNG</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a:extLst>
              <a:ext uri="{FF2B5EF4-FFF2-40B4-BE49-F238E27FC236}">
                <a16:creationId xmlns:a16="http://schemas.microsoft.com/office/drawing/2014/main" id="{9B463051-73C8-9DB7-C0D4-F6BD9921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2" y="2201561"/>
            <a:ext cx="3605709" cy="215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99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12" dur="500"/>
                                        <p:tgtEl>
                                          <p:spTgt spid="2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19</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06900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52935" y="1178367"/>
            <a:ext cx="7263138" cy="462597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1219261">
              <a:spcBef>
                <a:spcPts val="800"/>
              </a:spcBef>
              <a:buFont typeface="Wingdings" pitchFamily="2" charset="2"/>
              <a:buChar char="v"/>
            </a:pPr>
            <a:r>
              <a:rPr lang="en-US" sz="2200" dirty="0">
                <a:latin typeface="Arial" panose="020B0604020202020204" pitchFamily="34" charset="0"/>
                <a:cs typeface="Arial" panose="020B0604020202020204" pitchFamily="34" charset="0"/>
              </a:rPr>
              <a:t>Song song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nguồn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chuyển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đổi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kế</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hoạch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phát</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triển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nguồn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nhân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lực</a:t>
            </a:r>
            <a:r>
              <a:rPr lang="en-US" sz="2200" dirty="0">
                <a:solidFill>
                  <a:srgbClr val="FF0000"/>
                </a:solidFill>
                <a:latin typeface="Arial" panose="020B0604020202020204" pitchFamily="34" charset="0"/>
                <a:cs typeface="Arial" panose="020B0604020202020204" pitchFamily="34" charset="0"/>
              </a:rPr>
              <a:t> an </a:t>
            </a:r>
            <a:r>
              <a:rPr lang="en-US" sz="2200" dirty="0" err="1">
                <a:solidFill>
                  <a:srgbClr val="FF0000"/>
                </a:solidFill>
                <a:latin typeface="Arial" panose="020B0604020202020204" pitchFamily="34" charset="0"/>
                <a:cs typeface="Arial" panose="020B0604020202020204" pitchFamily="34" charset="0"/>
              </a:rPr>
              <a:t>toàn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thông</a:t>
            </a:r>
            <a:r>
              <a:rPr lang="en-US" sz="2200" dirty="0">
                <a:solidFill>
                  <a:srgbClr val="FF0000"/>
                </a:solidFill>
                <a:latin typeface="Arial" panose="020B0604020202020204" pitchFamily="34" charset="0"/>
                <a:cs typeface="Arial" panose="020B0604020202020204" pitchFamily="34" charset="0"/>
              </a:rPr>
              <a:t> tin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hút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trẻ</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chuyên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chuyên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môn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an </a:t>
            </a:r>
            <a:r>
              <a:rPr lang="en-US" sz="2200" dirty="0" err="1">
                <a:latin typeface="Arial" panose="020B0604020202020204" pitchFamily="34" charset="0"/>
                <a:cs typeface="Arial" panose="020B0604020202020204" pitchFamily="34" charset="0"/>
              </a:rPr>
              <a:t>toàn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thông</a:t>
            </a:r>
            <a:r>
              <a:rPr lang="en-US" sz="2200" dirty="0">
                <a:latin typeface="Arial" panose="020B0604020202020204" pitchFamily="34" charset="0"/>
                <a:cs typeface="Arial" panose="020B0604020202020204" pitchFamily="34" charset="0"/>
              </a:rPr>
              <a:t> tin</a:t>
            </a:r>
          </a:p>
          <a:p>
            <a:pPr marL="342900" indent="-342900" defTabSz="1219261">
              <a:spcBef>
                <a:spcPts val="800"/>
              </a:spcBef>
              <a:buFont typeface="Wingdings" pitchFamily="2" charset="2"/>
              <a:buChar char="v"/>
            </a:pPr>
            <a:r>
              <a:rPr lang="en-US" sz="2200" dirty="0" err="1">
                <a:latin typeface="Arial" panose="020B0604020202020204" pitchFamily="34" charset="0"/>
                <a:cs typeface="Arial" panose="020B0604020202020204" pitchFamily="34" charset="0"/>
              </a:rPr>
              <a:t>Tuyên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truyền</a:t>
            </a:r>
            <a:r>
              <a:rPr lang="en-US" sz="2200" dirty="0">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nâng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cao</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nhận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thức</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trang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bị</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kỹ</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năng</a:t>
            </a:r>
            <a:r>
              <a:rPr lang="en-US" sz="2200" dirty="0">
                <a:solidFill>
                  <a:schemeClr val="tx1"/>
                </a:solidFill>
                <a:latin typeface="Arial" panose="020B0604020202020204" pitchFamily="34" charset="0"/>
                <a:cs typeface="Arial" panose="020B0604020202020204" pitchFamily="34" charset="0"/>
              </a:rPr>
              <a:t> an </a:t>
            </a:r>
            <a:r>
              <a:rPr lang="en-US" sz="2200" dirty="0" err="1">
                <a:solidFill>
                  <a:schemeClr val="tx1"/>
                </a:solidFill>
                <a:latin typeface="Arial" panose="020B0604020202020204" pitchFamily="34" charset="0"/>
                <a:cs typeface="Arial" panose="020B0604020202020204" pitchFamily="34" charset="0"/>
              </a:rPr>
              <a:t>toàn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thông</a:t>
            </a:r>
            <a:r>
              <a:rPr lang="en-US" sz="2200" dirty="0">
                <a:solidFill>
                  <a:schemeClr val="tx1"/>
                </a:solidFill>
                <a:latin typeface="Arial" panose="020B0604020202020204" pitchFamily="34" charset="0"/>
                <a:cs typeface="Arial" panose="020B0604020202020204" pitchFamily="34" charset="0"/>
              </a:rPr>
              <a:t> tin </a:t>
            </a:r>
            <a:r>
              <a:rPr lang="en-US" sz="2200" dirty="0" err="1">
                <a:solidFill>
                  <a:schemeClr val="tx1"/>
                </a:solidFill>
                <a:latin typeface="Arial" panose="020B0604020202020204" pitchFamily="34" charset="0"/>
                <a:cs typeface="Arial" panose="020B0604020202020204" pitchFamily="34" charset="0"/>
              </a:rPr>
              <a:t>cho</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người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dân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phổ</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biến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về</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các</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thủ</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đoạn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hình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thức</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lừa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đảo</a:t>
            </a:r>
            <a:r>
              <a:rPr lang="en-US" sz="2200" dirty="0">
                <a:solidFill>
                  <a:schemeClr val="tx1"/>
                </a:solidFill>
                <a:latin typeface="Arial" panose="020B0604020202020204" pitchFamily="34" charset="0"/>
                <a:cs typeface="Arial" panose="020B0604020202020204" pitchFamily="34" charset="0"/>
              </a:rPr>
              <a:t> qua </a:t>
            </a:r>
            <a:r>
              <a:rPr lang="en-US" sz="2200" dirty="0" err="1">
                <a:solidFill>
                  <a:schemeClr val="tx1"/>
                </a:solidFill>
                <a:latin typeface="Arial" panose="020B0604020202020204" pitchFamily="34" charset="0"/>
                <a:cs typeface="Arial" panose="020B0604020202020204" pitchFamily="34" charset="0"/>
              </a:rPr>
              <a:t>điện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thoại</a:t>
            </a:r>
            <a:r>
              <a:rPr lang="en-US" sz="2200" dirty="0">
                <a:solidFill>
                  <a:schemeClr val="tx1"/>
                </a:solidFill>
                <a:latin typeface="Arial" panose="020B0604020202020204" pitchFamily="34" charset="0"/>
                <a:cs typeface="Arial" panose="020B0604020202020204" pitchFamily="34" charset="0"/>
              </a:rPr>
              <a:t>, qua </a:t>
            </a:r>
            <a:r>
              <a:rPr lang="en-US" sz="2200" dirty="0" err="1">
                <a:solidFill>
                  <a:schemeClr val="tx1"/>
                </a:solidFill>
                <a:latin typeface="Arial" panose="020B0604020202020204" pitchFamily="34" charset="0"/>
                <a:cs typeface="Arial" panose="020B0604020202020204" pitchFamily="34" charset="0"/>
              </a:rPr>
              <a:t>mạng</a:t>
            </a:r>
            <a:r>
              <a:rPr lang="en-US" sz="2200" dirty="0">
                <a:solidFill>
                  <a:schemeClr val="tx1"/>
                </a:solidFill>
                <a:latin typeface="Arial" panose="020B0604020202020204" pitchFamily="34" charset="0"/>
                <a:cs typeface="Arial" panose="020B0604020202020204" pitchFamily="34" charset="0"/>
              </a:rPr>
              <a:t>. </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4 </a:t>
            </a:r>
            <a:r>
              <a:rPr lang="en-US" sz="2200" dirty="0" err="1">
                <a:solidFill>
                  <a:schemeClr val="tx1"/>
                </a:solidFill>
                <a:latin typeface="Arial" panose="020B0604020202020204" pitchFamily="34" charset="0"/>
                <a:cs typeface="Arial" panose="020B0604020202020204" pitchFamily="34" charset="0"/>
              </a:rPr>
              <a:t>tiêu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chí</a:t>
            </a:r>
            <a:r>
              <a:rPr lang="en-US" sz="2200" dirty="0">
                <a:solidFill>
                  <a:schemeClr val="tx1"/>
                </a:solidFill>
                <a:latin typeface="Arial" panose="020B0604020202020204" pitchFamily="34" charset="0"/>
                <a:cs typeface="Arial" panose="020B0604020202020204" pitchFamily="34" charset="0"/>
              </a:rPr>
              <a:t> :</a:t>
            </a:r>
            <a:r>
              <a:rPr lang="vi-VN" sz="2200" dirty="0">
                <a:solidFill>
                  <a:schemeClr val="tx1"/>
                </a:solidFill>
                <a:latin typeface="Arial" panose="020B0604020202020204" pitchFamily="34" charset="0"/>
                <a:cs typeface="Arial" panose="020B0604020202020204" pitchFamily="34" charset="0"/>
              </a:rPr>
              <a:t> </a:t>
            </a:r>
            <a:r>
              <a:rPr lang="vi-VN" sz="2200" dirty="0">
                <a:solidFill>
                  <a:srgbClr val="FF0000"/>
                </a:solidFill>
                <a:latin typeface="Arial" panose="020B0604020202020204" pitchFamily="34" charset="0"/>
                <a:cs typeface="Arial" panose="020B0604020202020204" pitchFamily="34" charset="0"/>
              </a:rPr>
              <a:t>“Rộng”, “Thường xuyên”, “Dễ hiểu” và “Ấn tượng”</a:t>
            </a:r>
          </a:p>
          <a:p>
            <a:pPr marL="342900" indent="-342900" defTabSz="1219261">
              <a:spcBef>
                <a:spcPts val="800"/>
              </a:spcBef>
              <a:buFont typeface="Wingdings" pitchFamily="2" charset="2"/>
              <a:buChar char="v"/>
            </a:pPr>
            <a:r>
              <a:rPr lang="vi-VN" sz="2200" dirty="0">
                <a:latin typeface="Arial" panose="020B0604020202020204" pitchFamily="34" charset="0"/>
                <a:cs typeface="Arial" panose="020B0604020202020204" pitchFamily="34" charset="0"/>
              </a:rPr>
              <a:t>Triển khai chương trình bảo vệ trẻ em và thanh thiếu niên trên không gian mạng</a:t>
            </a:r>
          </a:p>
          <a:p>
            <a:pPr marL="342900" indent="-342900" defTabSz="1219261">
              <a:spcBef>
                <a:spcPts val="800"/>
              </a:spcBef>
              <a:buFont typeface="Wingdings" pitchFamily="2" charset="2"/>
              <a:buChar char="v"/>
            </a:pPr>
            <a:endParaRPr lang="en-US" sz="2200" dirty="0">
              <a:solidFill>
                <a:srgbClr val="FF0000"/>
              </a:solidFill>
              <a:latin typeface="Arial" panose="020B0604020202020204" pitchFamily="34" charset="0"/>
              <a:cs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903742" y="913699"/>
            <a:ext cx="241538" cy="4938461"/>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748287" y="189452"/>
            <a:ext cx="6859085" cy="724247"/>
          </a:xfrm>
        </p:spPr>
        <p:txBody>
          <a:bodyPr anchor="ctr"/>
          <a:lstStyle/>
          <a:p>
            <a:r>
              <a:rPr lang="en-US" sz="2400" b="1" dirty="0">
                <a:solidFill>
                  <a:srgbClr val="0070C0"/>
                </a:solidFill>
                <a:latin typeface="Oswald" charset="0"/>
              </a:rPr>
              <a:t>ĐỀ XUẤT ĐỊA PHƯƠNG</a:t>
            </a:r>
          </a:p>
        </p:txBody>
      </p:sp>
      <p:sp>
        <p:nvSpPr>
          <p:cNvPr id="23" name="Text Placeholder 2">
            <a:extLst>
              <a:ext uri="{FF2B5EF4-FFF2-40B4-BE49-F238E27FC236}">
                <a16:creationId xmlns:a16="http://schemas.microsoft.com/office/drawing/2014/main" id="{FC55C69F-27FA-23C9-A206-E700870A95F9}"/>
              </a:ext>
            </a:extLst>
          </p:cNvPr>
          <p:cNvSpPr txBox="1">
            <a:spLocks/>
          </p:cNvSpPr>
          <p:nvPr/>
        </p:nvSpPr>
        <p:spPr>
          <a:xfrm>
            <a:off x="-1" y="22485"/>
            <a:ext cx="2286001" cy="4572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a:extLst>
              <a:ext uri="{FF2B5EF4-FFF2-40B4-BE49-F238E27FC236}">
                <a16:creationId xmlns:a16="http://schemas.microsoft.com/office/drawing/2014/main" id="{9B463051-73C8-9DB7-C0D4-F6BD9921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2" y="2201561"/>
            <a:ext cx="3605709" cy="215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88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7" dur="500"/>
                                        <p:tgtEl>
                                          <p:spTgt spid="2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12" dur="500"/>
                                        <p:tgtEl>
                                          <p:spTgt spid="2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checkerboard(across)">
                                      <p:cBhvr>
                                        <p:cTn id="17" dur="500"/>
                                        <p:tgtEl>
                                          <p:spTgt spid="2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20</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9" y="376383"/>
            <a:ext cx="7011187" cy="724247"/>
          </a:xfrm>
        </p:spPr>
        <p:txBody>
          <a:bodyPr/>
          <a:lstStyle/>
          <a:p>
            <a:r>
              <a:rPr lang="en-US" sz="1800" b="1" dirty="0">
                <a:solidFill>
                  <a:schemeClr val="bg2">
                    <a:lumMod val="25000"/>
                  </a:schemeClr>
                </a:solidFill>
                <a:latin typeface="Oswald" charset="0"/>
              </a:rPr>
              <a:t>AN </a:t>
            </a:r>
            <a:r>
              <a:rPr lang="en-US" sz="1800" b="1" dirty="0" err="1">
                <a:solidFill>
                  <a:schemeClr val="bg2">
                    <a:lumMod val="25000"/>
                  </a:schemeClr>
                </a:solidFill>
                <a:latin typeface="Oswald" charset="0"/>
              </a:rPr>
              <a:t>TOÀN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THÔNG</a:t>
            </a:r>
            <a:r>
              <a:rPr lang="en-US" sz="1800" b="1" dirty="0">
                <a:solidFill>
                  <a:schemeClr val="bg2">
                    <a:lumMod val="25000"/>
                  </a:schemeClr>
                </a:solidFill>
                <a:latin typeface="Oswald" charset="0"/>
              </a:rPr>
              <a:t> TIN </a:t>
            </a:r>
            <a:r>
              <a:rPr lang="en-US" sz="1800" b="1" dirty="0" err="1">
                <a:solidFill>
                  <a:schemeClr val="bg2">
                    <a:lumMod val="25000"/>
                  </a:schemeClr>
                </a:solidFill>
                <a:latin typeface="Oswald" charset="0"/>
              </a:rPr>
              <a:t>TRONG</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CHUYỂN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ĐỔI</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SỐ</a:t>
            </a:r>
            <a:endParaRPr lang="en-US" sz="1800" b="1" dirty="0">
              <a:solidFill>
                <a:schemeClr val="bg2">
                  <a:lumMod val="25000"/>
                </a:schemeClr>
              </a:solidFill>
              <a:latin typeface="Oswald" charset="0"/>
            </a:endParaRPr>
          </a:p>
        </p:txBody>
      </p:sp>
      <p:sp>
        <p:nvSpPr>
          <p:cNvPr id="15" name="Text Placeholder 2">
            <a:extLst>
              <a:ext uri="{FF2B5EF4-FFF2-40B4-BE49-F238E27FC236}">
                <a16:creationId xmlns:a16="http://schemas.microsoft.com/office/drawing/2014/main" id="{D66CB1C5-6C72-CC34-64AA-56437079E706}"/>
              </a:ext>
            </a:extLst>
          </p:cNvPr>
          <p:cNvSpPr txBox="1">
            <a:spLocks/>
          </p:cNvSpPr>
          <p:nvPr/>
        </p:nvSpPr>
        <p:spPr>
          <a:xfrm>
            <a:off x="-1" y="22485"/>
            <a:ext cx="2330971" cy="44221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
        <p:nvSpPr>
          <p:cNvPr id="2" name="Content Placeholder 2">
            <a:extLst>
              <a:ext uri="{FF2B5EF4-FFF2-40B4-BE49-F238E27FC236}">
                <a16:creationId xmlns:a16="http://schemas.microsoft.com/office/drawing/2014/main" id="{88548F4D-9BF4-8672-1F1D-48E285107BA1}"/>
              </a:ext>
            </a:extLst>
          </p:cNvPr>
          <p:cNvSpPr txBox="1">
            <a:spLocks/>
          </p:cNvSpPr>
          <p:nvPr/>
        </p:nvSpPr>
        <p:spPr>
          <a:xfrm>
            <a:off x="967741" y="1453243"/>
            <a:ext cx="10256517" cy="465005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indent="0" algn="ctr" fontAlgn="auto">
              <a:lnSpc>
                <a:spcPct val="150000"/>
              </a:lnSpc>
              <a:spcBef>
                <a:spcPts val="300"/>
              </a:spcBef>
              <a:spcAft>
                <a:spcPts val="300"/>
              </a:spcAft>
              <a:buSzTx/>
              <a:buFont typeface="Arial"/>
              <a:buNone/>
              <a:tabLst/>
              <a:defRPr/>
            </a:pPr>
            <a:r>
              <a:rPr lang="vi-VN" sz="2400" b="1" i="1" dirty="0">
                <a:solidFill>
                  <a:srgbClr val="0070C0"/>
                </a:solidFill>
                <a:latin typeface="Arial" panose="020B0604020202020204" pitchFamily="34" charset="0"/>
              </a:rPr>
              <a:t>“Cùng với phát triển dữ liệu, c</a:t>
            </a:r>
            <a:r>
              <a:rPr lang="en-US" sz="2400" b="1" i="1" dirty="0" err="1">
                <a:solidFill>
                  <a:srgbClr val="0070C0"/>
                </a:solidFill>
                <a:latin typeface="Arial" panose="020B0604020202020204" pitchFamily="34" charset="0"/>
              </a:rPr>
              <a:t>huyển</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đổi</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số</a:t>
            </a:r>
            <a:r>
              <a:rPr lang="vi-VN" sz="2400" b="1" i="1" dirty="0">
                <a:solidFill>
                  <a:srgbClr val="0070C0"/>
                </a:solidFill>
                <a:latin typeface="Arial" panose="020B0604020202020204" pitchFamily="34" charset="0"/>
              </a:rPr>
              <a:t>, chúng ta cũng cần chú trọng đến </a:t>
            </a:r>
            <a:r>
              <a:rPr lang="en-US" sz="2400" b="1" i="1" dirty="0">
                <a:solidFill>
                  <a:srgbClr val="0070C0"/>
                </a:solidFill>
                <a:latin typeface="Arial" panose="020B0604020202020204" pitchFamily="34" charset="0"/>
              </a:rPr>
              <a:t>an </a:t>
            </a:r>
            <a:r>
              <a:rPr lang="en-US" sz="2400" b="1" i="1" dirty="0" err="1">
                <a:solidFill>
                  <a:srgbClr val="0070C0"/>
                </a:solidFill>
                <a:latin typeface="Arial" panose="020B0604020202020204" pitchFamily="34" charset="0"/>
              </a:rPr>
              <a:t>toàn</a:t>
            </a:r>
            <a:r>
              <a:rPr lang="en-US" sz="2400" b="1" i="1" dirty="0">
                <a:solidFill>
                  <a:srgbClr val="0070C0"/>
                </a:solidFill>
                <a:latin typeface="Arial" panose="020B0604020202020204" pitchFamily="34" charset="0"/>
              </a:rPr>
              <a:t>, an </a:t>
            </a:r>
            <a:r>
              <a:rPr lang="en-US" sz="2400" b="1" i="1" dirty="0" err="1">
                <a:solidFill>
                  <a:srgbClr val="0070C0"/>
                </a:solidFill>
                <a:latin typeface="Arial" panose="020B0604020202020204" pitchFamily="34" charset="0"/>
              </a:rPr>
              <a:t>ninh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mạng</a:t>
            </a:r>
            <a:r>
              <a:rPr lang="en-US" sz="2400" b="1" i="1" dirty="0">
                <a:solidFill>
                  <a:srgbClr val="0070C0"/>
                </a:solidFill>
                <a:latin typeface="Arial" panose="020B0604020202020204" pitchFamily="34" charset="0"/>
              </a:rPr>
              <a:t> </a:t>
            </a:r>
            <a:r>
              <a:rPr lang="vi-VN" sz="2400" b="1" i="1" dirty="0">
                <a:solidFill>
                  <a:srgbClr val="0070C0"/>
                </a:solidFill>
                <a:latin typeface="Arial" panose="020B0604020202020204" pitchFamily="34" charset="0"/>
              </a:rPr>
              <a:t>ngay từ đầu. Chúng tôi vẫn nói và lặp đi lặp lại rằng chuyển đổi số cần an toàn an ninh mạng </a:t>
            </a:r>
            <a:r>
              <a:rPr lang="en-US" sz="2400" b="1" i="1" dirty="0" err="1">
                <a:solidFill>
                  <a:srgbClr val="0070C0"/>
                </a:solidFill>
                <a:latin typeface="Arial" panose="020B0604020202020204" pitchFamily="34" charset="0"/>
              </a:rPr>
              <a:t>giống</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như</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một</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chiếc</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xe</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cần</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có</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phanh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Phanh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không</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phải</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để</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dừng</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chiếc</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xe</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lại</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mà</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để</a:t>
            </a:r>
            <a:r>
              <a:rPr lang="en-US" sz="2400" b="1" i="1" dirty="0">
                <a:solidFill>
                  <a:srgbClr val="0070C0"/>
                </a:solidFill>
                <a:latin typeface="Arial" panose="020B0604020202020204" pitchFamily="34" charset="0"/>
              </a:rPr>
              <a:t> </a:t>
            </a:r>
            <a:r>
              <a:rPr lang="vi-VN" sz="2400" b="1" i="1" dirty="0">
                <a:solidFill>
                  <a:srgbClr val="0070C0"/>
                </a:solidFill>
                <a:latin typeface="Arial" panose="020B0604020202020204" pitchFamily="34" charset="0"/>
              </a:rPr>
              <a:t>chúng ta</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yên</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tâm</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nhấn</a:t>
            </a:r>
            <a:r>
              <a:rPr lang="en-US" sz="2400" b="1" i="1" dirty="0">
                <a:solidFill>
                  <a:srgbClr val="0070C0"/>
                </a:solidFill>
                <a:latin typeface="Arial" panose="020B0604020202020204" pitchFamily="34" charset="0"/>
              </a:rPr>
              <a:t> ga </a:t>
            </a:r>
            <a:r>
              <a:rPr lang="en-US" sz="2400" b="1" i="1" dirty="0" err="1">
                <a:solidFill>
                  <a:srgbClr val="0070C0"/>
                </a:solidFill>
                <a:latin typeface="Arial" panose="020B0604020202020204" pitchFamily="34" charset="0"/>
              </a:rPr>
              <a:t>đi</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nhanh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hơn</a:t>
            </a:r>
            <a:r>
              <a:rPr lang="en-US" sz="2400" b="1" i="1" dirty="0">
                <a:solidFill>
                  <a:srgbClr val="0070C0"/>
                </a:solidFill>
                <a:latin typeface="Arial" panose="020B0604020202020204" pitchFamily="34" charset="0"/>
              </a:rPr>
              <a:t>. </a:t>
            </a:r>
            <a:r>
              <a:rPr lang="vi-VN" sz="2400" b="1" i="1" dirty="0">
                <a:solidFill>
                  <a:srgbClr val="0070C0"/>
                </a:solidFill>
                <a:latin typeface="Arial" panose="020B0604020202020204" pitchFamily="34" charset="0"/>
              </a:rPr>
              <a:t>Chuyển đổi số muốn nhanh,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bền</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vững</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thì</a:t>
            </a:r>
            <a:r>
              <a:rPr lang="en-US" sz="2400" b="1" i="1" dirty="0">
                <a:solidFill>
                  <a:srgbClr val="0070C0"/>
                </a:solidFill>
                <a:latin typeface="Arial" panose="020B0604020202020204" pitchFamily="34" charset="0"/>
              </a:rPr>
              <a:t> an </a:t>
            </a:r>
            <a:r>
              <a:rPr lang="en-US" sz="2400" b="1" i="1" dirty="0" err="1">
                <a:solidFill>
                  <a:srgbClr val="0070C0"/>
                </a:solidFill>
                <a:latin typeface="Arial" panose="020B0604020202020204" pitchFamily="34" charset="0"/>
              </a:rPr>
              <a:t>toàn</a:t>
            </a:r>
            <a:r>
              <a:rPr lang="en-US" sz="2400" b="1" i="1" dirty="0">
                <a:solidFill>
                  <a:srgbClr val="0070C0"/>
                </a:solidFill>
                <a:latin typeface="Arial" panose="020B0604020202020204" pitchFamily="34" charset="0"/>
              </a:rPr>
              <a:t>, an </a:t>
            </a:r>
            <a:r>
              <a:rPr lang="en-US" sz="2400" b="1" i="1" dirty="0" err="1">
                <a:solidFill>
                  <a:srgbClr val="0070C0"/>
                </a:solidFill>
                <a:latin typeface="Arial" panose="020B0604020202020204" pitchFamily="34" charset="0"/>
              </a:rPr>
              <a:t>ninh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mạng</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phải</a:t>
            </a:r>
            <a:r>
              <a:rPr lang="en-US" sz="2400" b="1" i="1" dirty="0">
                <a:solidFill>
                  <a:srgbClr val="0070C0"/>
                </a:solidFill>
                <a:latin typeface="Arial" panose="020B0604020202020204" pitchFamily="34" charset="0"/>
              </a:rPr>
              <a:t> song </a:t>
            </a:r>
            <a:r>
              <a:rPr lang="en-US" sz="2400" b="1" i="1" dirty="0" err="1">
                <a:solidFill>
                  <a:srgbClr val="0070C0"/>
                </a:solidFill>
                <a:latin typeface="Arial" panose="020B0604020202020204" pitchFamily="34" charset="0"/>
              </a:rPr>
              <a:t>hành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và</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trở</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thành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một</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phần</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không</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thể</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tách</a:t>
            </a:r>
            <a:r>
              <a:rPr lang="en-US" sz="2400" b="1" i="1" dirty="0">
                <a:solidFill>
                  <a:srgbClr val="0070C0"/>
                </a:solidFill>
                <a:latin typeface="Arial" panose="020B0604020202020204" pitchFamily="34" charset="0"/>
              </a:rPr>
              <a:t> </a:t>
            </a:r>
            <a:r>
              <a:rPr lang="en-US" sz="2400" b="1" i="1" dirty="0" err="1">
                <a:solidFill>
                  <a:srgbClr val="0070C0"/>
                </a:solidFill>
                <a:latin typeface="Arial" panose="020B0604020202020204" pitchFamily="34" charset="0"/>
              </a:rPr>
              <a:t>rời</a:t>
            </a:r>
            <a:r>
              <a:rPr lang="en-VN" sz="2400" b="1" i="1" dirty="0">
                <a:solidFill>
                  <a:srgbClr val="0070C0"/>
                </a:solidFill>
                <a:latin typeface="Arial" panose="020B0604020202020204" pitchFamily="34" charset="0"/>
              </a:rPr>
              <a:t>”.</a:t>
            </a:r>
          </a:p>
          <a:p>
            <a:pPr lvl="0" indent="0" algn="r" fontAlgn="auto">
              <a:lnSpc>
                <a:spcPct val="150000"/>
              </a:lnSpc>
              <a:spcBef>
                <a:spcPts val="300"/>
              </a:spcBef>
              <a:spcAft>
                <a:spcPts val="300"/>
              </a:spcAft>
              <a:buSzTx/>
              <a:buFont typeface="Arial"/>
              <a:buNone/>
              <a:tabLst/>
              <a:defRPr/>
            </a:pPr>
            <a:r>
              <a:rPr lang="en-VN" sz="2000" i="1" dirty="0">
                <a:solidFill>
                  <a:schemeClr val="tx1"/>
                </a:solidFill>
                <a:latin typeface="Arial" panose="020B0604020202020204" pitchFamily="34" charset="0"/>
              </a:rPr>
              <a:t>Thứ trưởng Bộ Thông tin và Truyền thông Nguyễn Huy Dũng</a:t>
            </a:r>
          </a:p>
        </p:txBody>
      </p:sp>
    </p:spTree>
    <p:extLst>
      <p:ext uri="{BB962C8B-B14F-4D97-AF65-F5344CB8AC3E}">
        <p14:creationId xmlns:p14="http://schemas.microsoft.com/office/powerpoint/2010/main" val="11628816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7F50C6A5-4E58-4802-98AB-A06C8E170AB2}"/>
              </a:ext>
            </a:extLst>
          </p:cNvPr>
          <p:cNvSpPr txBox="1">
            <a:spLocks/>
          </p:cNvSpPr>
          <p:nvPr/>
        </p:nvSpPr>
        <p:spPr>
          <a:xfrm>
            <a:off x="2209800" y="1554786"/>
            <a:ext cx="7772400" cy="9598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0" i="0" u="none" strike="noStrike" kern="1200" cap="none" spc="0" normalizeH="0" baseline="0" noProof="0" dirty="0" err="1">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Trân</a:t>
            </a:r>
            <a:r>
              <a:rPr kumimoji="0" lang="en-US" sz="4800" b="0" i="0" u="none" strike="noStrike" kern="1200" cap="none" spc="0" normalizeH="0" baseline="0" noProof="0" dirty="0">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4800" b="0" i="0" u="none" strike="noStrike" kern="1200" cap="none" spc="0" normalizeH="0" baseline="0" noProof="0" dirty="0" err="1">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trọng</a:t>
            </a:r>
            <a:r>
              <a:rPr kumimoji="0" lang="en-US" sz="4800" b="0" i="0" u="none" strike="noStrike" kern="1200" cap="none" spc="0" normalizeH="0" baseline="0" noProof="0" dirty="0">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 </a:t>
            </a:r>
            <a:r>
              <a:rPr lang="en-US" sz="4800" dirty="0">
                <a:solidFill>
                  <a:srgbClr val="C00000"/>
                </a:solidFill>
                <a:latin typeface="Arial" panose="020B0604020202020204" pitchFamily="34" charset="0"/>
                <a:ea typeface="Roboto" panose="02000000000000000000" pitchFamily="2" charset="0"/>
                <a:cs typeface="Arial" panose="020B0604020202020204" pitchFamily="34" charset="0"/>
              </a:rPr>
              <a:t>C</a:t>
            </a:r>
            <a:r>
              <a:rPr kumimoji="0" lang="en-US" sz="4800" b="0" i="0" u="none" strike="noStrike" kern="1200" cap="none" spc="0" normalizeH="0" baseline="0" noProof="0" dirty="0" err="1">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ảm</a:t>
            </a:r>
            <a:r>
              <a:rPr kumimoji="0" lang="en-US" sz="4800" b="0" i="0" u="none" strike="noStrike" kern="1200" cap="none" spc="0" normalizeH="0" baseline="0" noProof="0" dirty="0">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4800" b="0" i="0" u="none" strike="noStrike" kern="1200" cap="none" spc="0" normalizeH="0" baseline="0" noProof="0" dirty="0" err="1">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ơn</a:t>
            </a:r>
            <a:r>
              <a:rPr kumimoji="0" lang="en-US" sz="4800" b="0" i="0" u="none" strike="noStrike" kern="1200" cap="none" spc="0" normalizeH="0" baseline="0" noProof="0" dirty="0">
                <a:ln>
                  <a:noFill/>
                </a:ln>
                <a:solidFill>
                  <a:srgbClr val="C00000"/>
                </a:solidFill>
                <a:effectLst/>
                <a:uLnTx/>
                <a:uFillTx/>
                <a:latin typeface="Arial" panose="020B0604020202020204" pitchFamily="34" charset="0"/>
                <a:ea typeface="Roboto" panose="02000000000000000000" pitchFamily="2" charset="0"/>
                <a:cs typeface="Arial" panose="020B0604020202020204" pitchFamily="34" charset="0"/>
              </a:rPr>
              <a:t>!</a:t>
            </a:r>
          </a:p>
        </p:txBody>
      </p:sp>
      <p:sp>
        <p:nvSpPr>
          <p:cNvPr id="2" name="Title 1">
            <a:extLst>
              <a:ext uri="{FF2B5EF4-FFF2-40B4-BE49-F238E27FC236}">
                <a16:creationId xmlns:a16="http://schemas.microsoft.com/office/drawing/2014/main" id="{6A5B9D38-8D35-BB28-4616-F556F684F7AC}"/>
              </a:ext>
            </a:extLst>
          </p:cNvPr>
          <p:cNvSpPr txBox="1">
            <a:spLocks/>
          </p:cNvSpPr>
          <p:nvPr/>
        </p:nvSpPr>
        <p:spPr>
          <a:xfrm>
            <a:off x="1912620" y="3429000"/>
            <a:ext cx="8366760" cy="19998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defRPr/>
            </a:pP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Nguyễn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Hữu</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Nguyên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br>
              <a:rPr lang="en-US" sz="2000" dirty="0">
                <a:solidFill>
                  <a:srgbClr val="0070C0"/>
                </a:solidFill>
                <a:latin typeface="Arial" panose="020B0604020202020204" pitchFamily="34" charset="0"/>
                <a:ea typeface="Roboto" panose="02000000000000000000" pitchFamily="2" charset="0"/>
                <a:cs typeface="Arial" panose="020B0604020202020204" pitchFamily="34" charset="0"/>
              </a:rPr>
            </a:b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Phó</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Giám</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đốc</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b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Trung</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tâm</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Ứng</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cứu</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khẩn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cấp</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không</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gian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mạng</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Việt</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Nam</a:t>
            </a:r>
            <a:b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Cục</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An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toàn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thông</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tin,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Bộ</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Thông</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tin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và</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Truyền</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thông</a:t>
            </a:r>
            <a:b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Email: </a:t>
            </a:r>
            <a:r>
              <a:rPr kumimoji="0" lang="en-US" sz="2000" b="0" i="0" u="none" strike="noStrike" kern="1200" cap="none" spc="0" normalizeH="0" baseline="0" noProof="0" dirty="0" err="1">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rPr>
              <a:t>nhnguyen@mic.gov.vn</a:t>
            </a:r>
            <a:endPar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6049809D-43F2-619F-46E3-C86E1F2AEF07}"/>
              </a:ext>
            </a:extLst>
          </p:cNvPr>
          <p:cNvSpPr txBox="1">
            <a:spLocks/>
          </p:cNvSpPr>
          <p:nvPr/>
        </p:nvSpPr>
        <p:spPr>
          <a:xfrm>
            <a:off x="-1" y="22485"/>
            <a:ext cx="2330971" cy="44221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Tree>
    <p:extLst>
      <p:ext uri="{BB962C8B-B14F-4D97-AF65-F5344CB8AC3E}">
        <p14:creationId xmlns:p14="http://schemas.microsoft.com/office/powerpoint/2010/main" val="9015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95970" y="6501539"/>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5015620" y="5291197"/>
            <a:ext cx="1853924" cy="738214"/>
          </a:xfrm>
          <a:prstGeom prst="rect">
            <a:avLst/>
          </a:prstGeom>
        </p:spPr>
      </p:pic>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397402" y="2621767"/>
            <a:ext cx="2099476" cy="1452418"/>
          </a:xfrm>
        </p:spPr>
        <p:txBody>
          <a:bodyPr/>
          <a:lstStyle/>
          <a:p>
            <a:r>
              <a:rPr lang="en-US" sz="7200" b="1" dirty="0">
                <a:solidFill>
                  <a:srgbClr val="0070C0"/>
                </a:solidFill>
                <a:latin typeface="Oswald" charset="0"/>
              </a:rPr>
              <a:t>2022</a:t>
            </a:r>
          </a:p>
        </p:txBody>
      </p:sp>
      <p:sp>
        <p:nvSpPr>
          <p:cNvPr id="15" name="Text Placeholder 2">
            <a:extLst>
              <a:ext uri="{FF2B5EF4-FFF2-40B4-BE49-F238E27FC236}">
                <a16:creationId xmlns:a16="http://schemas.microsoft.com/office/drawing/2014/main" id="{D66CB1C5-6C72-CC34-64AA-56437079E706}"/>
              </a:ext>
            </a:extLst>
          </p:cNvPr>
          <p:cNvSpPr txBox="1">
            <a:spLocks/>
          </p:cNvSpPr>
          <p:nvPr/>
        </p:nvSpPr>
        <p:spPr>
          <a:xfrm>
            <a:off x="-1" y="22485"/>
            <a:ext cx="2330971" cy="44221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sp>
        <p:nvSpPr>
          <p:cNvPr id="48" name="Slide Number Placeholder 2">
            <a:extLst>
              <a:ext uri="{FF2B5EF4-FFF2-40B4-BE49-F238E27FC236}">
                <a16:creationId xmlns:a16="http://schemas.microsoft.com/office/drawing/2014/main" id="{BF776BD5-B16A-6742-9097-3180EFEF5794}"/>
              </a:ext>
            </a:extLst>
          </p:cNvPr>
          <p:cNvSpPr txBox="1">
            <a:spLocks/>
          </p:cNvSpPr>
          <p:nvPr/>
        </p:nvSpPr>
        <p:spPr>
          <a:xfrm>
            <a:off x="11532559" y="6494308"/>
            <a:ext cx="613053" cy="35646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02</a:t>
            </a:r>
          </a:p>
        </p:txBody>
      </p:sp>
      <p:graphicFrame>
        <p:nvGraphicFramePr>
          <p:cNvPr id="6" name="Diagram 5">
            <a:extLst>
              <a:ext uri="{FF2B5EF4-FFF2-40B4-BE49-F238E27FC236}">
                <a16:creationId xmlns:a16="http://schemas.microsoft.com/office/drawing/2014/main" id="{5716D85E-2BA9-4487-D132-8E3D7DE929BE}"/>
              </a:ext>
            </a:extLst>
          </p:cNvPr>
          <p:cNvGraphicFramePr/>
          <p:nvPr>
            <p:extLst>
              <p:ext uri="{D42A27DB-BD31-4B8C-83A1-F6EECF244321}">
                <p14:modId xmlns:p14="http://schemas.microsoft.com/office/powerpoint/2010/main" val="3994446831"/>
              </p:ext>
            </p:extLst>
          </p:nvPr>
        </p:nvGraphicFramePr>
        <p:xfrm>
          <a:off x="2031999" y="719666"/>
          <a:ext cx="976259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00789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95970" y="6501539"/>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4958931" y="6132432"/>
            <a:ext cx="1853924" cy="738214"/>
          </a:xfrm>
          <a:prstGeom prst="rect">
            <a:avLst/>
          </a:prstGeom>
        </p:spPr>
      </p:pic>
      <p:sp>
        <p:nvSpPr>
          <p:cNvPr id="15" name="Text Placeholder 2">
            <a:extLst>
              <a:ext uri="{FF2B5EF4-FFF2-40B4-BE49-F238E27FC236}">
                <a16:creationId xmlns:a16="http://schemas.microsoft.com/office/drawing/2014/main" id="{D66CB1C5-6C72-CC34-64AA-56437079E706}"/>
              </a:ext>
            </a:extLst>
          </p:cNvPr>
          <p:cNvSpPr txBox="1">
            <a:spLocks/>
          </p:cNvSpPr>
          <p:nvPr/>
        </p:nvSpPr>
        <p:spPr>
          <a:xfrm>
            <a:off x="-1" y="22485"/>
            <a:ext cx="2330971" cy="44221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grpSp>
        <p:nvGrpSpPr>
          <p:cNvPr id="19" name="Group 18">
            <a:extLst>
              <a:ext uri="{FF2B5EF4-FFF2-40B4-BE49-F238E27FC236}">
                <a16:creationId xmlns:a16="http://schemas.microsoft.com/office/drawing/2014/main" id="{AED27ADF-F0EE-1443-77DB-19EC3F829E5F}"/>
              </a:ext>
            </a:extLst>
          </p:cNvPr>
          <p:cNvGrpSpPr/>
          <p:nvPr/>
        </p:nvGrpSpPr>
        <p:grpSpPr>
          <a:xfrm>
            <a:off x="467326" y="1667378"/>
            <a:ext cx="2082800" cy="1372561"/>
            <a:chOff x="256311" y="4907619"/>
            <a:chExt cx="3124200" cy="2058843"/>
          </a:xfrm>
        </p:grpSpPr>
        <p:sp>
          <p:nvSpPr>
            <p:cNvPr id="20" name="TextBox 19">
              <a:extLst>
                <a:ext uri="{FF2B5EF4-FFF2-40B4-BE49-F238E27FC236}">
                  <a16:creationId xmlns:a16="http://schemas.microsoft.com/office/drawing/2014/main" id="{BCF56CB7-92F2-1CBB-6DC6-53D21A958688}"/>
                </a:ext>
              </a:extLst>
            </p:cNvPr>
            <p:cNvSpPr txBox="1"/>
            <p:nvPr/>
          </p:nvSpPr>
          <p:spPr>
            <a:xfrm>
              <a:off x="256311" y="4907619"/>
              <a:ext cx="3124200" cy="569484"/>
            </a:xfrm>
            <a:prstGeom prst="rect">
              <a:avLst/>
            </a:prstGeom>
            <a:noFill/>
          </p:spPr>
          <p:txBody>
            <a:bodyPr wrap="square" rtlCol="0">
              <a:spAutoFit/>
            </a:bodyPr>
            <a:lstStyle/>
            <a:p>
              <a:pPr algn="ctr"/>
              <a:r>
                <a:rPr lang="en-US" altLang="ko-KR" sz="1867" b="1" dirty="0">
                  <a:solidFill>
                    <a:prstClr val="white">
                      <a:lumMod val="25000"/>
                    </a:prstClr>
                  </a:solidFill>
                  <a:latin typeface="Roboto "/>
                  <a:cs typeface="Lato Semibold" panose="020F0502020204030203" pitchFamily="34" charset="0"/>
                </a:rPr>
                <a:t>DOANH THU</a:t>
              </a:r>
              <a:endParaRPr lang="ko-KR" altLang="en-US" sz="1867" b="1" dirty="0">
                <a:solidFill>
                  <a:prstClr val="white">
                    <a:lumMod val="25000"/>
                  </a:prstClr>
                </a:solidFill>
                <a:latin typeface="Roboto "/>
                <a:cs typeface="Lato Semibold" panose="020F0502020204030203" pitchFamily="34" charset="0"/>
              </a:endParaRPr>
            </a:p>
          </p:txBody>
        </p:sp>
        <p:sp>
          <p:nvSpPr>
            <p:cNvPr id="21" name="TextBox 20">
              <a:extLst>
                <a:ext uri="{FF2B5EF4-FFF2-40B4-BE49-F238E27FC236}">
                  <a16:creationId xmlns:a16="http://schemas.microsoft.com/office/drawing/2014/main" id="{DC7FAAA0-317D-8DAA-4083-2AEC9FC89359}"/>
                </a:ext>
              </a:extLst>
            </p:cNvPr>
            <p:cNvSpPr txBox="1"/>
            <p:nvPr/>
          </p:nvSpPr>
          <p:spPr>
            <a:xfrm>
              <a:off x="568286" y="5581466"/>
              <a:ext cx="2558192" cy="1384996"/>
            </a:xfrm>
            <a:prstGeom prst="rect">
              <a:avLst/>
            </a:prstGeom>
            <a:noFill/>
          </p:spPr>
          <p:txBody>
            <a:bodyPr wrap="square" rtlCol="0">
              <a:spAutoFit/>
            </a:bodyPr>
            <a:lstStyle/>
            <a:p>
              <a:r>
                <a:rPr lang="en-US" altLang="ko-KR" b="1" dirty="0">
                  <a:solidFill>
                    <a:srgbClr val="0F2947"/>
                  </a:solidFill>
                  <a:cs typeface="Arial" pitchFamily="34" charset="0"/>
                </a:rPr>
                <a:t>- 352</a:t>
              </a:r>
              <a:r>
                <a:rPr lang="en-US" altLang="ko-KR" dirty="0">
                  <a:solidFill>
                    <a:srgbClr val="0F2947"/>
                  </a:solidFill>
                  <a:cs typeface="Arial" pitchFamily="34" charset="0"/>
                </a:rPr>
                <a:t> </a:t>
              </a:r>
              <a:r>
                <a:rPr lang="en-US" altLang="ko-KR" dirty="0" err="1">
                  <a:solidFill>
                    <a:srgbClr val="0F2947"/>
                  </a:solidFill>
                  <a:cs typeface="Arial" pitchFamily="34" charset="0"/>
                </a:rPr>
                <a:t>tỷ</a:t>
              </a:r>
              <a:r>
                <a:rPr lang="en-US" altLang="ko-KR" dirty="0">
                  <a:solidFill>
                    <a:srgbClr val="0F2947"/>
                  </a:solidFill>
                  <a:cs typeface="Arial" pitchFamily="34" charset="0"/>
                </a:rPr>
                <a:t> USD</a:t>
              </a:r>
            </a:p>
            <a:p>
              <a:r>
                <a:rPr lang="en-US" altLang="ko-KR" dirty="0">
                  <a:solidFill>
                    <a:srgbClr val="0F2947"/>
                  </a:solidFill>
                  <a:cs typeface="Arial" pitchFamily="34" charset="0"/>
                </a:rPr>
                <a:t>- </a:t>
              </a:r>
              <a:r>
                <a:rPr lang="en-US" altLang="ko-KR" dirty="0" err="1">
                  <a:solidFill>
                    <a:srgbClr val="0F2947"/>
                  </a:solidFill>
                  <a:cs typeface="Arial" pitchFamily="34" charset="0"/>
                </a:rPr>
                <a:t>Tăng</a:t>
              </a:r>
              <a:r>
                <a:rPr lang="en-US" altLang="ko-KR" dirty="0">
                  <a:solidFill>
                    <a:srgbClr val="0F2947"/>
                  </a:solidFill>
                  <a:cs typeface="Arial" pitchFamily="34" charset="0"/>
                </a:rPr>
                <a:t> </a:t>
              </a:r>
              <a:r>
                <a:rPr lang="en-US" altLang="ko-KR" dirty="0" err="1">
                  <a:solidFill>
                    <a:srgbClr val="0F2947"/>
                  </a:solidFill>
                  <a:cs typeface="Arial" pitchFamily="34" charset="0"/>
                </a:rPr>
                <a:t>trưởng</a:t>
              </a:r>
              <a:r>
                <a:rPr lang="en-US" altLang="ko-KR" dirty="0">
                  <a:solidFill>
                    <a:srgbClr val="0F2947"/>
                  </a:solidFill>
                  <a:cs typeface="Arial" pitchFamily="34" charset="0"/>
                </a:rPr>
                <a:t> 14,5%/</a:t>
              </a:r>
              <a:r>
                <a:rPr lang="en-US" altLang="ko-KR" dirty="0" err="1">
                  <a:solidFill>
                    <a:srgbClr val="0F2947"/>
                  </a:solidFill>
                  <a:cs typeface="Arial" pitchFamily="34" charset="0"/>
                </a:rPr>
                <a:t>năm</a:t>
              </a:r>
              <a:r>
                <a:rPr lang="en-US" altLang="ko-KR" dirty="0">
                  <a:solidFill>
                    <a:srgbClr val="0F2947"/>
                  </a:solidFill>
                  <a:cs typeface="Arial" pitchFamily="34" charset="0"/>
                </a:rPr>
                <a:t>.</a:t>
              </a:r>
            </a:p>
          </p:txBody>
        </p:sp>
      </p:grpSp>
      <p:cxnSp>
        <p:nvCxnSpPr>
          <p:cNvPr id="22" name="Straight Connector 21">
            <a:extLst>
              <a:ext uri="{FF2B5EF4-FFF2-40B4-BE49-F238E27FC236}">
                <a16:creationId xmlns:a16="http://schemas.microsoft.com/office/drawing/2014/main" id="{91C9FA2E-D68C-4798-BAED-557FE64FB7C1}"/>
              </a:ext>
            </a:extLst>
          </p:cNvPr>
          <p:cNvCxnSpPr>
            <a:cxnSpLocks/>
          </p:cNvCxnSpPr>
          <p:nvPr/>
        </p:nvCxnSpPr>
        <p:spPr>
          <a:xfrm>
            <a:off x="802700" y="2026992"/>
            <a:ext cx="1412053" cy="7678"/>
          </a:xfrm>
          <a:prstGeom prst="line">
            <a:avLst/>
          </a:prstGeom>
          <a:ln w="19050">
            <a:solidFill>
              <a:srgbClr val="0F2947"/>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2CAD7E6-1607-BBC0-004E-177E0DAA8FC4}"/>
              </a:ext>
            </a:extLst>
          </p:cNvPr>
          <p:cNvGrpSpPr/>
          <p:nvPr/>
        </p:nvGrpSpPr>
        <p:grpSpPr>
          <a:xfrm>
            <a:off x="2771003" y="1658825"/>
            <a:ext cx="2082800" cy="1112070"/>
            <a:chOff x="363150" y="4882491"/>
            <a:chExt cx="3124200" cy="1668106"/>
          </a:xfrm>
        </p:grpSpPr>
        <p:sp>
          <p:nvSpPr>
            <p:cNvPr id="25" name="TextBox 24">
              <a:extLst>
                <a:ext uri="{FF2B5EF4-FFF2-40B4-BE49-F238E27FC236}">
                  <a16:creationId xmlns:a16="http://schemas.microsoft.com/office/drawing/2014/main" id="{0849EFDA-E5BA-15B9-E3BD-9F0DF35745C6}"/>
                </a:ext>
              </a:extLst>
            </p:cNvPr>
            <p:cNvSpPr txBox="1"/>
            <p:nvPr/>
          </p:nvSpPr>
          <p:spPr>
            <a:xfrm>
              <a:off x="363150" y="4882491"/>
              <a:ext cx="3124200" cy="569484"/>
            </a:xfrm>
            <a:prstGeom prst="rect">
              <a:avLst/>
            </a:prstGeom>
            <a:noFill/>
          </p:spPr>
          <p:txBody>
            <a:bodyPr wrap="square" rtlCol="0">
              <a:spAutoFit/>
            </a:bodyPr>
            <a:lstStyle/>
            <a:p>
              <a:pPr algn="ctr"/>
              <a:r>
                <a:rPr lang="en-US" altLang="ko-KR" sz="1867" b="1" dirty="0">
                  <a:solidFill>
                    <a:prstClr val="white">
                      <a:lumMod val="25000"/>
                    </a:prstClr>
                  </a:solidFill>
                  <a:latin typeface="Roboto "/>
                  <a:cs typeface="Lato Semibold" panose="020F0502020204030203" pitchFamily="34" charset="0"/>
                </a:rPr>
                <a:t>NHÂN LỰC</a:t>
              </a:r>
              <a:endParaRPr lang="ko-KR" altLang="en-US" sz="1867" b="1" dirty="0">
                <a:solidFill>
                  <a:prstClr val="white">
                    <a:lumMod val="25000"/>
                  </a:prstClr>
                </a:solidFill>
                <a:latin typeface="Roboto "/>
                <a:cs typeface="Lato Semibold" panose="020F0502020204030203" pitchFamily="34" charset="0"/>
              </a:endParaRPr>
            </a:p>
          </p:txBody>
        </p:sp>
        <p:sp>
          <p:nvSpPr>
            <p:cNvPr id="26" name="TextBox 25">
              <a:extLst>
                <a:ext uri="{FF2B5EF4-FFF2-40B4-BE49-F238E27FC236}">
                  <a16:creationId xmlns:a16="http://schemas.microsoft.com/office/drawing/2014/main" id="{DCAE2FAA-B29B-C4BD-4F1F-7483DC8EF647}"/>
                </a:ext>
              </a:extLst>
            </p:cNvPr>
            <p:cNvSpPr txBox="1"/>
            <p:nvPr/>
          </p:nvSpPr>
          <p:spPr>
            <a:xfrm>
              <a:off x="684468" y="5581100"/>
              <a:ext cx="2738127" cy="969497"/>
            </a:xfrm>
            <a:prstGeom prst="rect">
              <a:avLst/>
            </a:prstGeom>
            <a:noFill/>
          </p:spPr>
          <p:txBody>
            <a:bodyPr wrap="square" rtlCol="0">
              <a:spAutoFit/>
            </a:bodyPr>
            <a:lstStyle/>
            <a:p>
              <a:r>
                <a:rPr lang="en-US" altLang="ko-KR" b="1" dirty="0">
                  <a:solidFill>
                    <a:srgbClr val="0F2947"/>
                  </a:solidFill>
                  <a:cs typeface="Arial" pitchFamily="34" charset="0"/>
                </a:rPr>
                <a:t>06</a:t>
              </a:r>
              <a:r>
                <a:rPr lang="en-US" altLang="ko-KR" dirty="0">
                  <a:solidFill>
                    <a:srgbClr val="0F2947"/>
                  </a:solidFill>
                  <a:cs typeface="Arial" pitchFamily="34" charset="0"/>
                </a:rPr>
                <a:t> </a:t>
              </a:r>
              <a:r>
                <a:rPr lang="en-US" altLang="ko-KR" dirty="0" err="1">
                  <a:solidFill>
                    <a:srgbClr val="0F2947"/>
                  </a:solidFill>
                  <a:cs typeface="Arial" pitchFamily="34" charset="0"/>
                </a:rPr>
                <a:t>triệu</a:t>
              </a:r>
              <a:r>
                <a:rPr lang="en-US" altLang="ko-KR" dirty="0">
                  <a:solidFill>
                    <a:srgbClr val="0F2947"/>
                  </a:solidFill>
                  <a:cs typeface="Arial" pitchFamily="34" charset="0"/>
                </a:rPr>
                <a:t> </a:t>
              </a:r>
              <a:br>
                <a:rPr lang="en-US" altLang="ko-KR" dirty="0">
                  <a:solidFill>
                    <a:srgbClr val="0F2947"/>
                  </a:solidFill>
                  <a:cs typeface="Arial" pitchFamily="34" charset="0"/>
                </a:rPr>
              </a:br>
              <a:r>
                <a:rPr lang="en-US" altLang="ko-KR" dirty="0" err="1">
                  <a:solidFill>
                    <a:srgbClr val="0F2947"/>
                  </a:solidFill>
                  <a:cs typeface="Arial" pitchFamily="34" charset="0"/>
                </a:rPr>
                <a:t>gấp</a:t>
              </a:r>
              <a:r>
                <a:rPr lang="en-US" altLang="ko-KR" dirty="0">
                  <a:solidFill>
                    <a:srgbClr val="0F2947"/>
                  </a:solidFill>
                  <a:cs typeface="Arial" pitchFamily="34" charset="0"/>
                </a:rPr>
                <a:t> 2 </a:t>
              </a:r>
              <a:r>
                <a:rPr lang="en-US" altLang="ko-KR" dirty="0" err="1">
                  <a:solidFill>
                    <a:srgbClr val="0F2947"/>
                  </a:solidFill>
                  <a:cs typeface="Arial" pitchFamily="34" charset="0"/>
                </a:rPr>
                <a:t>năm</a:t>
              </a:r>
              <a:r>
                <a:rPr lang="en-US" altLang="ko-KR" dirty="0">
                  <a:solidFill>
                    <a:srgbClr val="0F2947"/>
                  </a:solidFill>
                  <a:cs typeface="Arial" pitchFamily="34" charset="0"/>
                </a:rPr>
                <a:t>  2020</a:t>
              </a:r>
            </a:p>
          </p:txBody>
        </p:sp>
      </p:grpSp>
      <p:cxnSp>
        <p:nvCxnSpPr>
          <p:cNvPr id="27" name="Straight Connector 26">
            <a:extLst>
              <a:ext uri="{FF2B5EF4-FFF2-40B4-BE49-F238E27FC236}">
                <a16:creationId xmlns:a16="http://schemas.microsoft.com/office/drawing/2014/main" id="{5DEFC31C-76D0-8BB4-8970-40E4EB9AD58C}"/>
              </a:ext>
            </a:extLst>
          </p:cNvPr>
          <p:cNvCxnSpPr>
            <a:cxnSpLocks/>
          </p:cNvCxnSpPr>
          <p:nvPr/>
        </p:nvCxnSpPr>
        <p:spPr>
          <a:xfrm>
            <a:off x="3041880" y="2057281"/>
            <a:ext cx="1541046" cy="0"/>
          </a:xfrm>
          <a:prstGeom prst="line">
            <a:avLst/>
          </a:prstGeom>
          <a:ln w="19050">
            <a:solidFill>
              <a:srgbClr val="0F2947"/>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3B16E05-97F6-C924-8E7C-456214868B3E}"/>
              </a:ext>
            </a:extLst>
          </p:cNvPr>
          <p:cNvGrpSpPr/>
          <p:nvPr/>
        </p:nvGrpSpPr>
        <p:grpSpPr>
          <a:xfrm>
            <a:off x="8182495" y="1614131"/>
            <a:ext cx="3363026" cy="1425804"/>
            <a:chOff x="515550" y="4745852"/>
            <a:chExt cx="3810000" cy="3053392"/>
          </a:xfrm>
        </p:grpSpPr>
        <p:sp>
          <p:nvSpPr>
            <p:cNvPr id="29" name="TextBox 28">
              <a:extLst>
                <a:ext uri="{FF2B5EF4-FFF2-40B4-BE49-F238E27FC236}">
                  <a16:creationId xmlns:a16="http://schemas.microsoft.com/office/drawing/2014/main" id="{0B0E6751-05D2-DFDB-1F83-154248088552}"/>
                </a:ext>
              </a:extLst>
            </p:cNvPr>
            <p:cNvSpPr txBox="1"/>
            <p:nvPr/>
          </p:nvSpPr>
          <p:spPr>
            <a:xfrm>
              <a:off x="858450" y="4745852"/>
              <a:ext cx="3124200" cy="569484"/>
            </a:xfrm>
            <a:prstGeom prst="rect">
              <a:avLst/>
            </a:prstGeom>
            <a:noFill/>
          </p:spPr>
          <p:txBody>
            <a:bodyPr wrap="square" rtlCol="0">
              <a:spAutoFit/>
            </a:bodyPr>
            <a:lstStyle/>
            <a:p>
              <a:pPr algn="ctr"/>
              <a:r>
                <a:rPr lang="en-US" altLang="ko-KR" sz="1867" b="1" dirty="0">
                  <a:solidFill>
                    <a:prstClr val="white">
                      <a:lumMod val="25000"/>
                    </a:prstClr>
                  </a:solidFill>
                  <a:latin typeface="Roboto "/>
                  <a:cs typeface="Lato Semibold" panose="020F0502020204030203" pitchFamily="34" charset="0"/>
                </a:rPr>
                <a:t>NGUY CƠ</a:t>
              </a:r>
              <a:endParaRPr lang="ko-KR" altLang="en-US" sz="1867" b="1" dirty="0">
                <a:solidFill>
                  <a:prstClr val="white">
                    <a:lumMod val="25000"/>
                  </a:prstClr>
                </a:solidFill>
                <a:latin typeface="Roboto "/>
                <a:cs typeface="Lato Semibold" panose="020F0502020204030203" pitchFamily="34" charset="0"/>
              </a:endParaRPr>
            </a:p>
          </p:txBody>
        </p:sp>
        <p:sp>
          <p:nvSpPr>
            <p:cNvPr id="30" name="TextBox 29">
              <a:extLst>
                <a:ext uri="{FF2B5EF4-FFF2-40B4-BE49-F238E27FC236}">
                  <a16:creationId xmlns:a16="http://schemas.microsoft.com/office/drawing/2014/main" id="{C0BFE254-D5E0-27A0-3CE7-8465F86D06E4}"/>
                </a:ext>
              </a:extLst>
            </p:cNvPr>
            <p:cNvSpPr txBox="1"/>
            <p:nvPr/>
          </p:nvSpPr>
          <p:spPr>
            <a:xfrm>
              <a:off x="515550" y="5583252"/>
              <a:ext cx="3810000" cy="2215992"/>
            </a:xfrm>
            <a:prstGeom prst="rect">
              <a:avLst/>
            </a:prstGeom>
            <a:noFill/>
          </p:spPr>
          <p:txBody>
            <a:bodyPr wrap="square" rtlCol="0">
              <a:spAutoFit/>
            </a:bodyPr>
            <a:lstStyle/>
            <a:p>
              <a:r>
                <a:rPr lang="en-US" altLang="ko-KR" dirty="0">
                  <a:solidFill>
                    <a:srgbClr val="0F2947"/>
                  </a:solidFill>
                  <a:cs typeface="Arial" pitchFamily="34" charset="0"/>
                </a:rPr>
                <a:t>- </a:t>
              </a:r>
              <a:r>
                <a:rPr lang="en-US" altLang="ko-KR" b="1" dirty="0">
                  <a:solidFill>
                    <a:srgbClr val="0F2947"/>
                  </a:solidFill>
                  <a:cs typeface="Arial" pitchFamily="34" charset="0"/>
                </a:rPr>
                <a:t>3.000 </a:t>
              </a:r>
              <a:r>
                <a:rPr lang="en-US" altLang="ko-KR" dirty="0" err="1">
                  <a:solidFill>
                    <a:srgbClr val="0F2947"/>
                  </a:solidFill>
                  <a:cs typeface="Arial" pitchFamily="34" charset="0"/>
                </a:rPr>
                <a:t>cuộc</a:t>
              </a:r>
              <a:r>
                <a:rPr lang="en-US" altLang="ko-KR" dirty="0">
                  <a:solidFill>
                    <a:srgbClr val="0F2947"/>
                  </a:solidFill>
                  <a:cs typeface="Arial" pitchFamily="34" charset="0"/>
                </a:rPr>
                <a:t> </a:t>
              </a:r>
              <a:r>
                <a:rPr lang="en-US" altLang="ko-KR" dirty="0" err="1">
                  <a:solidFill>
                    <a:srgbClr val="0F2947"/>
                  </a:solidFill>
                  <a:cs typeface="Arial" pitchFamily="34" charset="0"/>
                </a:rPr>
                <a:t>tấn</a:t>
              </a:r>
              <a:r>
                <a:rPr lang="en-US" altLang="ko-KR" dirty="0">
                  <a:solidFill>
                    <a:srgbClr val="0F2947"/>
                  </a:solidFill>
                  <a:cs typeface="Arial" pitchFamily="34" charset="0"/>
                </a:rPr>
                <a:t> </a:t>
              </a:r>
              <a:r>
                <a:rPr lang="en-US" altLang="ko-KR" dirty="0" err="1">
                  <a:solidFill>
                    <a:srgbClr val="0F2947"/>
                  </a:solidFill>
                  <a:cs typeface="Arial" pitchFamily="34" charset="0"/>
                </a:rPr>
                <a:t>công</a:t>
              </a:r>
              <a:r>
                <a:rPr lang="en-US" altLang="ko-KR" dirty="0">
                  <a:solidFill>
                    <a:srgbClr val="0F2947"/>
                  </a:solidFill>
                  <a:cs typeface="Arial" pitchFamily="34" charset="0"/>
                </a:rPr>
                <a:t>/</a:t>
              </a:r>
              <a:r>
                <a:rPr lang="en-US" altLang="ko-KR" dirty="0" err="1">
                  <a:solidFill>
                    <a:srgbClr val="0F2947"/>
                  </a:solidFill>
                  <a:cs typeface="Arial" pitchFamily="34" charset="0"/>
                </a:rPr>
                <a:t>giây</a:t>
              </a:r>
              <a:r>
                <a:rPr lang="en-US" altLang="ko-KR" dirty="0">
                  <a:solidFill>
                    <a:srgbClr val="0F2947"/>
                  </a:solidFill>
                  <a:cs typeface="Arial" pitchFamily="34" charset="0"/>
                </a:rPr>
                <a:t> &lt;&gt; 900</a:t>
              </a:r>
            </a:p>
            <a:p>
              <a:r>
                <a:rPr lang="en-US" altLang="ko-KR" dirty="0">
                  <a:solidFill>
                    <a:srgbClr val="0F2947"/>
                  </a:solidFill>
                  <a:cs typeface="Arial" pitchFamily="34" charset="0"/>
                </a:rPr>
                <a:t>- </a:t>
              </a:r>
              <a:r>
                <a:rPr lang="en-US" altLang="ko-KR" b="1" dirty="0">
                  <a:solidFill>
                    <a:srgbClr val="0F2947"/>
                  </a:solidFill>
                  <a:cs typeface="Arial" pitchFamily="34" charset="0"/>
                </a:rPr>
                <a:t>12 </a:t>
              </a:r>
              <a:r>
                <a:rPr lang="en-US" altLang="ko-KR" dirty="0" err="1">
                  <a:solidFill>
                    <a:srgbClr val="0F2947"/>
                  </a:solidFill>
                  <a:cs typeface="Arial" pitchFamily="34" charset="0"/>
                </a:rPr>
                <a:t>mã</a:t>
              </a:r>
              <a:r>
                <a:rPr lang="en-US" altLang="ko-KR" dirty="0">
                  <a:solidFill>
                    <a:srgbClr val="0F2947"/>
                  </a:solidFill>
                  <a:cs typeface="Arial" pitchFamily="34" charset="0"/>
                </a:rPr>
                <a:t> </a:t>
              </a:r>
              <a:r>
                <a:rPr lang="en-US" altLang="ko-KR" dirty="0" err="1">
                  <a:solidFill>
                    <a:srgbClr val="0F2947"/>
                  </a:solidFill>
                  <a:cs typeface="Arial" pitchFamily="34" charset="0"/>
                </a:rPr>
                <a:t>độc</a:t>
              </a:r>
              <a:r>
                <a:rPr lang="en-US" altLang="ko-KR" dirty="0">
                  <a:solidFill>
                    <a:srgbClr val="0F2947"/>
                  </a:solidFill>
                  <a:cs typeface="Arial" pitchFamily="34" charset="0"/>
                </a:rPr>
                <a:t>/</a:t>
              </a:r>
              <a:r>
                <a:rPr lang="en-US" altLang="ko-KR" dirty="0" err="1">
                  <a:solidFill>
                    <a:srgbClr val="0F2947"/>
                  </a:solidFill>
                  <a:cs typeface="Arial" pitchFamily="34" charset="0"/>
                </a:rPr>
                <a:t>giây</a:t>
              </a:r>
              <a:r>
                <a:rPr lang="en-US" altLang="ko-KR" dirty="0">
                  <a:solidFill>
                    <a:srgbClr val="0F2947"/>
                  </a:solidFill>
                  <a:cs typeface="Arial" pitchFamily="34" charset="0"/>
                </a:rPr>
                <a:t> &lt;&gt; 5</a:t>
              </a:r>
            </a:p>
            <a:p>
              <a:r>
                <a:rPr lang="en-US" altLang="ko-KR" dirty="0">
                  <a:solidFill>
                    <a:srgbClr val="0F2947"/>
                  </a:solidFill>
                  <a:cs typeface="Arial" pitchFamily="34" charset="0"/>
                </a:rPr>
                <a:t>- </a:t>
              </a:r>
              <a:r>
                <a:rPr lang="en-US" altLang="ko-KR" b="1" dirty="0">
                  <a:solidFill>
                    <a:srgbClr val="0F2947"/>
                  </a:solidFill>
                  <a:cs typeface="Arial" pitchFamily="34" charset="0"/>
                </a:rPr>
                <a:t>70</a:t>
              </a:r>
              <a:r>
                <a:rPr lang="en-US" altLang="ko-KR" dirty="0">
                  <a:solidFill>
                    <a:srgbClr val="0F2947"/>
                  </a:solidFill>
                  <a:cs typeface="Arial" pitchFamily="34" charset="0"/>
                </a:rPr>
                <a:t> </a:t>
              </a:r>
              <a:r>
                <a:rPr lang="en-US" altLang="ko-KR" dirty="0" err="1">
                  <a:solidFill>
                    <a:srgbClr val="0F2947"/>
                  </a:solidFill>
                  <a:cs typeface="Arial" pitchFamily="34" charset="0"/>
                </a:rPr>
                <a:t>lỗ</a:t>
              </a:r>
              <a:r>
                <a:rPr lang="en-US" altLang="ko-KR" dirty="0">
                  <a:solidFill>
                    <a:srgbClr val="0F2947"/>
                  </a:solidFill>
                  <a:cs typeface="Arial" pitchFamily="34" charset="0"/>
                </a:rPr>
                <a:t> </a:t>
              </a:r>
              <a:r>
                <a:rPr lang="en-US" altLang="ko-KR" dirty="0" err="1">
                  <a:solidFill>
                    <a:srgbClr val="0F2947"/>
                  </a:solidFill>
                  <a:cs typeface="Arial" pitchFamily="34" charset="0"/>
                </a:rPr>
                <a:t>hổng</a:t>
              </a:r>
              <a:r>
                <a:rPr lang="en-US" altLang="ko-KR" dirty="0">
                  <a:solidFill>
                    <a:srgbClr val="0F2947"/>
                  </a:solidFill>
                  <a:cs typeface="Arial" pitchFamily="34" charset="0"/>
                </a:rPr>
                <a:t> </a:t>
              </a:r>
              <a:r>
                <a:rPr lang="en-US" altLang="ko-KR" dirty="0" err="1">
                  <a:solidFill>
                    <a:srgbClr val="0F2947"/>
                  </a:solidFill>
                  <a:cs typeface="Arial" pitchFamily="34" charset="0"/>
                </a:rPr>
                <a:t>mới</a:t>
              </a:r>
              <a:r>
                <a:rPr lang="en-US" altLang="ko-KR" dirty="0">
                  <a:solidFill>
                    <a:srgbClr val="0F2947"/>
                  </a:solidFill>
                  <a:cs typeface="Arial" pitchFamily="34" charset="0"/>
                </a:rPr>
                <a:t>/</a:t>
              </a:r>
              <a:r>
                <a:rPr lang="en-US" altLang="ko-KR" dirty="0" err="1">
                  <a:solidFill>
                    <a:srgbClr val="0F2947"/>
                  </a:solidFill>
                  <a:cs typeface="Arial" pitchFamily="34" charset="0"/>
                </a:rPr>
                <a:t>ngày</a:t>
              </a:r>
              <a:r>
                <a:rPr lang="en-US" altLang="ko-KR" dirty="0">
                  <a:solidFill>
                    <a:srgbClr val="0F2947"/>
                  </a:solidFill>
                  <a:cs typeface="Arial" pitchFamily="34" charset="0"/>
                </a:rPr>
                <a:t> &lt;&gt; 40</a:t>
              </a:r>
            </a:p>
          </p:txBody>
        </p:sp>
      </p:grpSp>
      <p:cxnSp>
        <p:nvCxnSpPr>
          <p:cNvPr id="31" name="Straight Connector 30">
            <a:extLst>
              <a:ext uri="{FF2B5EF4-FFF2-40B4-BE49-F238E27FC236}">
                <a16:creationId xmlns:a16="http://schemas.microsoft.com/office/drawing/2014/main" id="{79F789E2-54E7-AE51-0142-01BB3502D47C}"/>
              </a:ext>
            </a:extLst>
          </p:cNvPr>
          <p:cNvCxnSpPr/>
          <p:nvPr/>
        </p:nvCxnSpPr>
        <p:spPr>
          <a:xfrm>
            <a:off x="9048887" y="1986232"/>
            <a:ext cx="1630239" cy="1"/>
          </a:xfrm>
          <a:prstGeom prst="line">
            <a:avLst/>
          </a:prstGeom>
          <a:ln w="19050">
            <a:solidFill>
              <a:srgbClr val="0F2947"/>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5F32FCF-9AD0-791A-AC60-190F0CA23D4F}"/>
              </a:ext>
            </a:extLst>
          </p:cNvPr>
          <p:cNvGrpSpPr/>
          <p:nvPr/>
        </p:nvGrpSpPr>
        <p:grpSpPr>
          <a:xfrm>
            <a:off x="4936607" y="1667378"/>
            <a:ext cx="2886915" cy="1074738"/>
            <a:chOff x="482894" y="4907985"/>
            <a:chExt cx="3327411" cy="1612108"/>
          </a:xfrm>
        </p:grpSpPr>
        <p:sp>
          <p:nvSpPr>
            <p:cNvPr id="33" name="TextBox 32">
              <a:extLst>
                <a:ext uri="{FF2B5EF4-FFF2-40B4-BE49-F238E27FC236}">
                  <a16:creationId xmlns:a16="http://schemas.microsoft.com/office/drawing/2014/main" id="{C82A3A48-D230-3A94-BFF0-BAC7754D6039}"/>
                </a:ext>
              </a:extLst>
            </p:cNvPr>
            <p:cNvSpPr txBox="1"/>
            <p:nvPr/>
          </p:nvSpPr>
          <p:spPr>
            <a:xfrm>
              <a:off x="508624" y="4907985"/>
              <a:ext cx="3124200" cy="569484"/>
            </a:xfrm>
            <a:prstGeom prst="rect">
              <a:avLst/>
            </a:prstGeom>
            <a:noFill/>
          </p:spPr>
          <p:txBody>
            <a:bodyPr wrap="square" rtlCol="0">
              <a:spAutoFit/>
            </a:bodyPr>
            <a:lstStyle/>
            <a:p>
              <a:pPr algn="ctr"/>
              <a:r>
                <a:rPr lang="en-US" altLang="ko-KR" sz="1867" b="1" dirty="0">
                  <a:solidFill>
                    <a:prstClr val="white">
                      <a:lumMod val="25000"/>
                    </a:prstClr>
                  </a:solidFill>
                  <a:latin typeface="Roboto "/>
                  <a:cs typeface="Lato Semibold" panose="020F0502020204030203" pitchFamily="34" charset="0"/>
                </a:rPr>
                <a:t>BỊ TẤN CÔNG</a:t>
              </a:r>
              <a:endParaRPr lang="ko-KR" altLang="en-US" sz="1867" b="1" dirty="0">
                <a:solidFill>
                  <a:prstClr val="white">
                    <a:lumMod val="25000"/>
                  </a:prstClr>
                </a:solidFill>
                <a:latin typeface="Roboto "/>
                <a:cs typeface="Lato Semibold" panose="020F0502020204030203" pitchFamily="34" charset="0"/>
              </a:endParaRPr>
            </a:p>
          </p:txBody>
        </p:sp>
        <p:sp>
          <p:nvSpPr>
            <p:cNvPr id="34" name="TextBox 33">
              <a:extLst>
                <a:ext uri="{FF2B5EF4-FFF2-40B4-BE49-F238E27FC236}">
                  <a16:creationId xmlns:a16="http://schemas.microsoft.com/office/drawing/2014/main" id="{D430512C-CE73-61A1-14AE-60CA9D866FA6}"/>
                </a:ext>
              </a:extLst>
            </p:cNvPr>
            <p:cNvSpPr txBox="1"/>
            <p:nvPr/>
          </p:nvSpPr>
          <p:spPr>
            <a:xfrm>
              <a:off x="482894" y="5550596"/>
              <a:ext cx="3327411" cy="969497"/>
            </a:xfrm>
            <a:prstGeom prst="rect">
              <a:avLst/>
            </a:prstGeom>
            <a:noFill/>
          </p:spPr>
          <p:txBody>
            <a:bodyPr wrap="square" rtlCol="0">
              <a:spAutoFit/>
            </a:bodyPr>
            <a:lstStyle/>
            <a:p>
              <a:pPr algn="ctr"/>
              <a:r>
                <a:rPr lang="en-US" altLang="ko-KR" b="1" dirty="0">
                  <a:solidFill>
                    <a:srgbClr val="0F2947"/>
                  </a:solidFill>
                  <a:cs typeface="Arial" pitchFamily="34" charset="0"/>
                </a:rPr>
                <a:t>- 2025: </a:t>
              </a:r>
              <a:r>
                <a:rPr lang="en-US" altLang="ko-KR" dirty="0" err="1">
                  <a:solidFill>
                    <a:srgbClr val="0F2947"/>
                  </a:solidFill>
                  <a:cs typeface="Arial" pitchFamily="34" charset="0"/>
                </a:rPr>
                <a:t>gấp</a:t>
              </a:r>
              <a:r>
                <a:rPr lang="en-US" altLang="ko-KR" dirty="0">
                  <a:solidFill>
                    <a:srgbClr val="0F2947"/>
                  </a:solidFill>
                  <a:cs typeface="Arial" pitchFamily="34" charset="0"/>
                </a:rPr>
                <a:t> 2,7 </a:t>
              </a:r>
              <a:r>
                <a:rPr lang="en-US" altLang="ko-KR" dirty="0" err="1">
                  <a:solidFill>
                    <a:srgbClr val="0F2947"/>
                  </a:solidFill>
                  <a:cs typeface="Arial" pitchFamily="34" charset="0"/>
                </a:rPr>
                <a:t>lần</a:t>
              </a:r>
              <a:r>
                <a:rPr lang="en-US" altLang="ko-KR" dirty="0">
                  <a:solidFill>
                    <a:srgbClr val="0F2947"/>
                  </a:solidFill>
                  <a:cs typeface="Arial" pitchFamily="34" charset="0"/>
                </a:rPr>
                <a:t> 2020.</a:t>
              </a:r>
            </a:p>
            <a:p>
              <a:pPr algn="ctr"/>
              <a:r>
                <a:rPr lang="en-US" altLang="ko-KR" b="1" dirty="0">
                  <a:solidFill>
                    <a:srgbClr val="0F2947"/>
                  </a:solidFill>
                  <a:cs typeface="Arial" pitchFamily="34" charset="0"/>
                </a:rPr>
                <a:t>- 2030: </a:t>
              </a:r>
              <a:r>
                <a:rPr lang="en-US" altLang="ko-KR" dirty="0" err="1">
                  <a:solidFill>
                    <a:srgbClr val="0F2947"/>
                  </a:solidFill>
                  <a:cs typeface="Arial" pitchFamily="34" charset="0"/>
                </a:rPr>
                <a:t>gấp</a:t>
              </a:r>
              <a:r>
                <a:rPr lang="en-US" altLang="ko-KR" dirty="0">
                  <a:solidFill>
                    <a:srgbClr val="0F2947"/>
                  </a:solidFill>
                  <a:cs typeface="Arial" pitchFamily="34" charset="0"/>
                </a:rPr>
                <a:t> 7,5 </a:t>
              </a:r>
              <a:r>
                <a:rPr lang="en-US" altLang="ko-KR" dirty="0" err="1">
                  <a:solidFill>
                    <a:srgbClr val="0F2947"/>
                  </a:solidFill>
                  <a:cs typeface="Arial" pitchFamily="34" charset="0"/>
                </a:rPr>
                <a:t>lần</a:t>
              </a:r>
              <a:r>
                <a:rPr lang="en-US" altLang="ko-KR" dirty="0">
                  <a:solidFill>
                    <a:srgbClr val="0F2947"/>
                  </a:solidFill>
                  <a:cs typeface="Arial" pitchFamily="34" charset="0"/>
                </a:rPr>
                <a:t> 2020. </a:t>
              </a:r>
            </a:p>
          </p:txBody>
        </p:sp>
      </p:grpSp>
      <p:cxnSp>
        <p:nvCxnSpPr>
          <p:cNvPr id="35" name="Straight Connector 34">
            <a:extLst>
              <a:ext uri="{FF2B5EF4-FFF2-40B4-BE49-F238E27FC236}">
                <a16:creationId xmlns:a16="http://schemas.microsoft.com/office/drawing/2014/main" id="{6B4206D4-AFB5-C4A9-CB8A-C4ABFD00371E}"/>
              </a:ext>
            </a:extLst>
          </p:cNvPr>
          <p:cNvCxnSpPr/>
          <p:nvPr/>
        </p:nvCxnSpPr>
        <p:spPr>
          <a:xfrm>
            <a:off x="5460369" y="2037703"/>
            <a:ext cx="1630239" cy="1"/>
          </a:xfrm>
          <a:prstGeom prst="line">
            <a:avLst/>
          </a:prstGeom>
          <a:ln w="19050">
            <a:solidFill>
              <a:srgbClr val="0F294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Text Placeholder 1">
            <a:extLst>
              <a:ext uri="{FF2B5EF4-FFF2-40B4-BE49-F238E27FC236}">
                <a16:creationId xmlns:a16="http://schemas.microsoft.com/office/drawing/2014/main" id="{5FC5C9D6-995E-31BC-682E-CE8E9526C038}"/>
              </a:ext>
            </a:extLst>
          </p:cNvPr>
          <p:cNvSpPr txBox="1">
            <a:spLocks/>
          </p:cNvSpPr>
          <p:nvPr/>
        </p:nvSpPr>
        <p:spPr>
          <a:xfrm>
            <a:off x="791059" y="1125753"/>
            <a:ext cx="6356281" cy="369332"/>
          </a:xfrm>
          <a:prstGeom prst="rect">
            <a:avLst/>
          </a:prstGeom>
          <a:noFill/>
        </p:spPr>
        <p:txBody>
          <a:bodyPr wrap="square" rtlCol="0">
            <a:spAutoFit/>
          </a:bodyPr>
          <a:lstStyle>
            <a:defPPr>
              <a:defRPr lang="en-US"/>
            </a:defPPr>
            <a:lvl1pPr marL="0" algn="l" defTabSz="914400" rtl="0" eaLnBrk="1" latinLnBrk="0" hangingPunct="1">
              <a:defRPr lang="uk-UA" sz="1867" b="1"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Dự</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báo</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lĩnh</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vực</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an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toàn</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mạng</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trên</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thế</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giới</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đến</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2025:</a:t>
            </a:r>
          </a:p>
        </p:txBody>
      </p:sp>
      <p:sp>
        <p:nvSpPr>
          <p:cNvPr id="47" name="Rectangle 46">
            <a:extLst>
              <a:ext uri="{FF2B5EF4-FFF2-40B4-BE49-F238E27FC236}">
                <a16:creationId xmlns:a16="http://schemas.microsoft.com/office/drawing/2014/main" id="{C5F38ECE-2580-F337-75AE-1F881C15FBE8}"/>
              </a:ext>
            </a:extLst>
          </p:cNvPr>
          <p:cNvSpPr/>
          <p:nvPr/>
        </p:nvSpPr>
        <p:spPr>
          <a:xfrm>
            <a:off x="324183" y="842461"/>
            <a:ext cx="11372459" cy="2472045"/>
          </a:xfrm>
          <a:prstGeom prst="rect">
            <a:avLst/>
          </a:prstGeom>
          <a:noFill/>
          <a:ln w="6350">
            <a:solidFill>
              <a:srgbClr val="4C9BD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lide Number Placeholder 2">
            <a:extLst>
              <a:ext uri="{FF2B5EF4-FFF2-40B4-BE49-F238E27FC236}">
                <a16:creationId xmlns:a16="http://schemas.microsoft.com/office/drawing/2014/main" id="{BF776BD5-B16A-6742-9097-3180EFEF5794}"/>
              </a:ext>
            </a:extLst>
          </p:cNvPr>
          <p:cNvSpPr txBox="1">
            <a:spLocks/>
          </p:cNvSpPr>
          <p:nvPr/>
        </p:nvSpPr>
        <p:spPr>
          <a:xfrm>
            <a:off x="11532559" y="6494308"/>
            <a:ext cx="613053" cy="35646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03</a:t>
            </a:r>
          </a:p>
        </p:txBody>
      </p:sp>
      <p:sp>
        <p:nvSpPr>
          <p:cNvPr id="2" name="TextBox 1">
            <a:extLst>
              <a:ext uri="{FF2B5EF4-FFF2-40B4-BE49-F238E27FC236}">
                <a16:creationId xmlns:a16="http://schemas.microsoft.com/office/drawing/2014/main" id="{99C1BB68-79D7-8442-34F7-6607EAE11919}"/>
              </a:ext>
            </a:extLst>
          </p:cNvPr>
          <p:cNvSpPr txBox="1"/>
          <p:nvPr/>
        </p:nvSpPr>
        <p:spPr>
          <a:xfrm>
            <a:off x="1508726" y="3684831"/>
            <a:ext cx="8698467" cy="2533963"/>
          </a:xfrm>
          <a:prstGeom prst="rect">
            <a:avLst/>
          </a:prstGeom>
          <a:noFill/>
        </p:spPr>
        <p:txBody>
          <a:bodyPr wrap="square" rtlCol="0">
            <a:spAutoFit/>
          </a:bodyPr>
          <a:lstStyle/>
          <a:p>
            <a:pPr marL="444500" indent="-444500">
              <a:lnSpc>
                <a:spcPct val="150000"/>
              </a:lnSpc>
              <a:buFont typeface="Wingdings" pitchFamily="2" charset="2"/>
              <a:buChar char="Ø"/>
            </a:pPr>
            <a:r>
              <a:rPr lang="en-US" sz="1800" b="0" dirty="0" err="1">
                <a:solidFill>
                  <a:srgbClr val="000000"/>
                </a:solidFill>
                <a:latin typeface="Arial" panose="020B0604020202020204" pitchFamily="34" charset="0"/>
                <a:cs typeface="Arial"/>
                <a:sym typeface="Arial"/>
              </a:rPr>
              <a:t>Tấn</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công</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mạng</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quy</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mô</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chuyên</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nghiệp</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tấn</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công</a:t>
            </a:r>
            <a:r>
              <a:rPr lang="en-US" sz="1800" b="0" dirty="0">
                <a:solidFill>
                  <a:srgbClr val="000000"/>
                </a:solidFill>
                <a:latin typeface="Arial" panose="020B0604020202020204" pitchFamily="34" charset="0"/>
                <a:cs typeface="Arial"/>
                <a:sym typeface="Arial"/>
              </a:rPr>
              <a:t> APT</a:t>
            </a:r>
          </a:p>
          <a:p>
            <a:pPr marL="444500" indent="-444500">
              <a:lnSpc>
                <a:spcPct val="150000"/>
              </a:lnSpc>
              <a:buFont typeface="Wingdings" pitchFamily="2" charset="2"/>
              <a:buChar char="Ø"/>
            </a:pPr>
            <a:r>
              <a:rPr lang="en-US" sz="1800" b="0" dirty="0" err="1">
                <a:solidFill>
                  <a:srgbClr val="000000"/>
                </a:solidFill>
                <a:latin typeface="Arial" panose="020B0604020202020204" pitchFamily="34" charset="0"/>
                <a:cs typeface="Arial"/>
                <a:sym typeface="Arial"/>
              </a:rPr>
              <a:t>Rủi</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ro</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chuỗi</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cung</a:t>
            </a:r>
            <a:r>
              <a:rPr lang="en-US" sz="1800" b="0" dirty="0">
                <a:solidFill>
                  <a:srgbClr val="000000"/>
                </a:solidFill>
                <a:latin typeface="Arial" panose="020B0604020202020204" pitchFamily="34" charset="0"/>
                <a:cs typeface="Arial"/>
                <a:sym typeface="Arial"/>
              </a:rPr>
              <a:t> </a:t>
            </a:r>
            <a:r>
              <a:rPr lang="en-US" sz="1800" b="0" dirty="0" err="1">
                <a:solidFill>
                  <a:srgbClr val="000000"/>
                </a:solidFill>
                <a:latin typeface="Arial" panose="020B0604020202020204" pitchFamily="34" charset="0"/>
                <a:cs typeface="Arial"/>
                <a:sym typeface="Arial"/>
              </a:rPr>
              <a:t>ứng</a:t>
            </a:r>
            <a:endParaRPr lang="en-US" sz="1800" b="0" dirty="0">
              <a:solidFill>
                <a:srgbClr val="000000"/>
              </a:solidFill>
              <a:latin typeface="Arial" panose="020B0604020202020204" pitchFamily="34" charset="0"/>
              <a:cs typeface="Arial"/>
              <a:sym typeface="Arial"/>
            </a:endParaRPr>
          </a:p>
          <a:p>
            <a:pPr marL="444500" indent="-444500">
              <a:lnSpc>
                <a:spcPct val="150000"/>
              </a:lnSpc>
              <a:buFont typeface="Wingdings" pitchFamily="2" charset="2"/>
              <a:buChar char="Ø"/>
            </a:pPr>
            <a:r>
              <a:rPr lang="en-US" dirty="0" err="1">
                <a:solidFill>
                  <a:srgbClr val="000000"/>
                </a:solidFill>
                <a:latin typeface="Arial" panose="020B0604020202020204" pitchFamily="34" charset="0"/>
                <a:cs typeface="Arial"/>
                <a:sym typeface="Arial"/>
              </a:rPr>
              <a:t>Tác</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động</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của</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công</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nghệ</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mới</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trí</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tuệ</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nhân</a:t>
            </a:r>
            <a:r>
              <a:rPr lang="en-US" dirty="0">
                <a:solidFill>
                  <a:srgbClr val="000000"/>
                </a:solidFill>
                <a:latin typeface="Arial" panose="020B0604020202020204" pitchFamily="34" charset="0"/>
                <a:cs typeface="Arial"/>
                <a:sym typeface="Arial"/>
              </a:rPr>
              <a:t> </a:t>
            </a:r>
            <a:r>
              <a:rPr lang="en-US" dirty="0" err="1">
                <a:solidFill>
                  <a:srgbClr val="000000"/>
                </a:solidFill>
                <a:latin typeface="Arial" panose="020B0604020202020204" pitchFamily="34" charset="0"/>
                <a:cs typeface="Arial"/>
                <a:sym typeface="Arial"/>
              </a:rPr>
              <a:t>tạo</a:t>
            </a:r>
            <a:endParaRPr lang="en-US" dirty="0">
              <a:solidFill>
                <a:srgbClr val="000000"/>
              </a:solidFill>
              <a:latin typeface="Arial" panose="020B0604020202020204" pitchFamily="34" charset="0"/>
              <a:cs typeface="Arial"/>
              <a:sym typeface="Arial"/>
            </a:endParaRPr>
          </a:p>
          <a:p>
            <a:pPr marL="444500" indent="-444500">
              <a:lnSpc>
                <a:spcPct val="150000"/>
              </a:lnSpc>
              <a:buFont typeface="Wingdings" pitchFamily="2" charset="2"/>
              <a:buChar char="Ø"/>
            </a:pPr>
            <a:r>
              <a:rPr lang="vi-VN" sz="1800" b="0" dirty="0">
                <a:solidFill>
                  <a:srgbClr val="000000"/>
                </a:solidFill>
                <a:latin typeface="Arial" panose="020B0604020202020204" pitchFamily="34" charset="0"/>
                <a:cs typeface="Arial"/>
                <a:sym typeface="Arial"/>
              </a:rPr>
              <a:t>Bùng nổ thiết bị IoT</a:t>
            </a:r>
            <a:endParaRPr lang="en-US" sz="1800" b="0" dirty="0">
              <a:solidFill>
                <a:srgbClr val="000000"/>
              </a:solidFill>
              <a:latin typeface="Arial" panose="020B0604020202020204" pitchFamily="34" charset="0"/>
              <a:cs typeface="Arial"/>
              <a:sym typeface="Arial"/>
            </a:endParaRPr>
          </a:p>
          <a:p>
            <a:pPr marL="444500" indent="-444500">
              <a:lnSpc>
                <a:spcPct val="150000"/>
              </a:lnSpc>
              <a:buFont typeface="Wingdings" pitchFamily="2" charset="2"/>
              <a:buChar char="Ø"/>
            </a:pPr>
            <a:r>
              <a:rPr lang="vi-VN" sz="1800" b="0" dirty="0">
                <a:solidFill>
                  <a:srgbClr val="000000"/>
                </a:solidFill>
                <a:latin typeface="Arial" panose="020B0604020202020204" pitchFamily="34" charset="0"/>
                <a:cs typeface="Arial"/>
                <a:sym typeface="Arial"/>
              </a:rPr>
              <a:t>Thiếu hụt nguồn nhân lực ATTT</a:t>
            </a:r>
          </a:p>
          <a:p>
            <a:pPr marL="444500" indent="-444500">
              <a:lnSpc>
                <a:spcPct val="150000"/>
              </a:lnSpc>
              <a:buFont typeface="Wingdings" pitchFamily="2" charset="2"/>
              <a:buChar char="Ø"/>
            </a:pPr>
            <a:r>
              <a:rPr lang="en-VN" sz="1800" b="0" dirty="0">
                <a:solidFill>
                  <a:srgbClr val="000000"/>
                </a:solidFill>
                <a:latin typeface="Arial" panose="020B0604020202020204" pitchFamily="34" charset="0"/>
                <a:cs typeface="Arial"/>
                <a:sym typeface="Arial"/>
              </a:rPr>
              <a:t>Tấn công vào người dùng cá nhân &gt;&gt; nâng cao kỹ năng, nhận thức ATTT</a:t>
            </a:r>
            <a:endParaRPr lang="en-US" sz="1800" b="0" dirty="0">
              <a:solidFill>
                <a:srgbClr val="000000"/>
              </a:solidFill>
              <a:latin typeface="Arial" panose="020B0604020202020204" pitchFamily="34" charset="0"/>
              <a:cs typeface="Arial"/>
              <a:sym typeface="Arial"/>
            </a:endParaRPr>
          </a:p>
        </p:txBody>
      </p:sp>
      <p:sp>
        <p:nvSpPr>
          <p:cNvPr id="3" name="Text Placeholder 1">
            <a:extLst>
              <a:ext uri="{FF2B5EF4-FFF2-40B4-BE49-F238E27FC236}">
                <a16:creationId xmlns:a16="http://schemas.microsoft.com/office/drawing/2014/main" id="{C0FCFE2D-D371-4A1A-F8DE-FB6533D680CA}"/>
              </a:ext>
            </a:extLst>
          </p:cNvPr>
          <p:cNvSpPr txBox="1">
            <a:spLocks/>
          </p:cNvSpPr>
          <p:nvPr/>
        </p:nvSpPr>
        <p:spPr>
          <a:xfrm>
            <a:off x="791059" y="3415057"/>
            <a:ext cx="6356281" cy="369332"/>
          </a:xfrm>
          <a:prstGeom prst="rect">
            <a:avLst/>
          </a:prstGeom>
          <a:noFill/>
        </p:spPr>
        <p:txBody>
          <a:bodyPr wrap="square" rtlCol="0">
            <a:spAutoFit/>
          </a:bodyPr>
          <a:lstStyle>
            <a:defPPr>
              <a:defRPr lang="en-US"/>
            </a:defPPr>
            <a:lvl1pPr marL="0" algn="l" defTabSz="914400" rtl="0" eaLnBrk="1" latinLnBrk="0" hangingPunct="1">
              <a:defRPr lang="uk-UA" sz="1867" b="1"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Xu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hướng</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mất</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 an </a:t>
            </a:r>
            <a:r>
              <a:rPr lang="en-US" sz="1800" dirty="0" err="1">
                <a:solidFill>
                  <a:schemeClr val="accent2">
                    <a:lumMod val="75000"/>
                  </a:schemeClr>
                </a:solidFill>
                <a:latin typeface="Roboto "/>
                <a:ea typeface="Lato Semibold" panose="020F0502020204030203" pitchFamily="34" charset="0"/>
                <a:cs typeface="Lato Semibold" panose="020F0502020204030203" pitchFamily="34" charset="0"/>
              </a:rPr>
              <a:t>toàn</a:t>
            </a:r>
            <a:r>
              <a:rPr lang="en-US" sz="1800" dirty="0">
                <a:solidFill>
                  <a:schemeClr val="accent2">
                    <a:lumMod val="75000"/>
                  </a:schemeClr>
                </a:solidFill>
                <a:latin typeface="Roboto "/>
                <a:ea typeface="Lato Semibold" panose="020F0502020204030203" pitchFamily="34" charset="0"/>
                <a:cs typeface="Lato Semibold" panose="020F0502020204030203" pitchFamily="34" charset="0"/>
              </a:rPr>
              <a:t>:</a:t>
            </a:r>
          </a:p>
        </p:txBody>
      </p:sp>
    </p:spTree>
    <p:extLst>
      <p:ext uri="{BB962C8B-B14F-4D97-AF65-F5344CB8AC3E}">
        <p14:creationId xmlns:p14="http://schemas.microsoft.com/office/powerpoint/2010/main" val="2963216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checkerboard(across)">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checkerboard(across)">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checkerboard(across)">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checkerboard(across)">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2">
                                            <p:txEl>
                                              <p:pRg st="4" end="4"/>
                                            </p:txEl>
                                          </p:spTgt>
                                        </p:tgtEl>
                                        <p:attrNameLst>
                                          <p:attrName>style.visibility</p:attrName>
                                        </p:attrNameLst>
                                      </p:cBhvr>
                                      <p:to>
                                        <p:strVal val="visible"/>
                                      </p:to>
                                    </p:set>
                                    <p:animEffect transition="in" filter="checkerboard(across)">
                                      <p:cBhvr>
                                        <p:cTn id="72" dur="500"/>
                                        <p:tgtEl>
                                          <p:spTgt spid="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2">
                                            <p:txEl>
                                              <p:pRg st="5" end="5"/>
                                            </p:txEl>
                                          </p:spTgt>
                                        </p:tgtEl>
                                        <p:attrNameLst>
                                          <p:attrName>style.visibility</p:attrName>
                                        </p:attrNameLst>
                                      </p:cBhvr>
                                      <p:to>
                                        <p:strVal val="visible"/>
                                      </p:to>
                                    </p:set>
                                    <p:animEffect transition="in" filter="checkerboard(across)">
                                      <p:cBhvr>
                                        <p:cTn id="7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uccess of the digital transformation of organisations will require  cybersecurity - The European Files">
            <a:extLst>
              <a:ext uri="{FF2B5EF4-FFF2-40B4-BE49-F238E27FC236}">
                <a16:creationId xmlns:a16="http://schemas.microsoft.com/office/drawing/2014/main" id="{EE483ACB-EFED-1982-AAC0-799E4EAE2EAC}"/>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1" y="17676"/>
            <a:ext cx="12192000" cy="683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6F47EF-0359-9855-498F-75BD4D57CFE5}"/>
              </a:ext>
            </a:extLst>
          </p:cNvPr>
          <p:cNvSpPr txBox="1"/>
          <p:nvPr/>
        </p:nvSpPr>
        <p:spPr>
          <a:xfrm>
            <a:off x="433776" y="4101876"/>
            <a:ext cx="11324447" cy="2554545"/>
          </a:xfrm>
          <a:prstGeom prst="rect">
            <a:avLst/>
          </a:prstGeom>
          <a:noFill/>
        </p:spPr>
        <p:txBody>
          <a:bodyPr wrap="none" rtlCol="0">
            <a:spAutoFit/>
          </a:bodyPr>
          <a:lstStyle/>
          <a:p>
            <a:pPr algn="ctr"/>
            <a:r>
              <a:rPr lang="en-US" sz="4000" b="1" dirty="0" err="1">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Triển</a:t>
            </a:r>
            <a: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khai</a:t>
            </a:r>
            <a:b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br>
            <a:br>
              <a:rPr lang="en-US" sz="4000" b="1" dirty="0">
                <a:solidFill>
                  <a:srgbClr val="FFFF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br>
            <a:r>
              <a:rPr lang="en-US" sz="4000" b="1" dirty="0">
                <a:solidFill>
                  <a:srgbClr val="FFFF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ĐẢM BẢO AN TOÀN TRONG CHUYỂN ĐỔI SỐ</a:t>
            </a:r>
            <a:br>
              <a:rPr lang="en-US" sz="4000" b="1" dirty="0">
                <a:solidFill>
                  <a:srgbClr val="FFFF00"/>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br>
            <a:r>
              <a:rPr lang="en-US"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rPr>
              <a:t>CỦA QUỐC GIA</a:t>
            </a:r>
            <a:endParaRPr lang="en-VN" sz="4000" b="1" dirty="0">
              <a:solidFill>
                <a:schemeClr val="bg1"/>
              </a:solidFill>
              <a:effectLst>
                <a:outerShdw blurRad="50800" dist="50800" dir="5400000" algn="ctr" rotWithShape="0">
                  <a:schemeClr val="tx1">
                    <a:lumMod val="95000"/>
                    <a:lumOff val="5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24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04</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073149" y="1938366"/>
            <a:ext cx="7263138" cy="369850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rPr>
              <a:t>Bảo đảm an toàn, an ninh mạng là </a:t>
            </a:r>
            <a:r>
              <a:rPr lang="vi-VN" sz="1800" b="1" dirty="0">
                <a:solidFill>
                  <a:srgbClr val="FF0000"/>
                </a:solidFill>
                <a:effectLst/>
                <a:latin typeface="Arial" panose="020B0604020202020204" pitchFamily="34" charset="0"/>
                <a:ea typeface="Calibri" panose="020F0502020204030204" pitchFamily="34" charset="0"/>
              </a:rPr>
              <a:t>then chốt </a:t>
            </a:r>
            <a:r>
              <a:rPr lang="vi-VN" sz="1800" dirty="0">
                <a:solidFill>
                  <a:srgbClr val="000000"/>
                </a:solidFill>
                <a:effectLst/>
                <a:latin typeface="Arial" panose="020B0604020202020204" pitchFamily="34" charset="0"/>
                <a:ea typeface="Calibri" panose="020F0502020204030204" pitchFamily="34" charset="0"/>
              </a:rPr>
              <a:t>để chuyển đổi số </a:t>
            </a:r>
            <a:r>
              <a:rPr lang="vi-VN" sz="1800" b="1" dirty="0">
                <a:solidFill>
                  <a:srgbClr val="FF0000"/>
                </a:solidFill>
                <a:latin typeface="Arial" panose="020B0604020202020204" pitchFamily="34" charset="0"/>
              </a:rPr>
              <a:t>thành công</a:t>
            </a:r>
            <a:r>
              <a:rPr lang="vi-VN" sz="1800" dirty="0">
                <a:solidFill>
                  <a:srgbClr val="000000"/>
                </a:solidFill>
                <a:effectLst/>
                <a:latin typeface="Arial" panose="020B0604020202020204" pitchFamily="34" charset="0"/>
                <a:ea typeface="Calibri" panose="020F0502020204030204" pitchFamily="34" charset="0"/>
              </a:rPr>
              <a:t> và </a:t>
            </a:r>
            <a:r>
              <a:rPr lang="vi-VN" sz="1800" b="1" dirty="0">
                <a:solidFill>
                  <a:srgbClr val="FF0000"/>
                </a:solidFill>
                <a:latin typeface="Arial" panose="020B0604020202020204" pitchFamily="34" charset="0"/>
              </a:rPr>
              <a:t>bền vững</a:t>
            </a:r>
            <a:r>
              <a:rPr lang="vi-VN" sz="1800" dirty="0">
                <a:solidFill>
                  <a:srgbClr val="000000"/>
                </a:solidFill>
                <a:effectLst/>
                <a:latin typeface="Arial" panose="020B0604020202020204" pitchFamily="34" charset="0"/>
                <a:ea typeface="Calibri" panose="020F0502020204030204" pitchFamily="34" charset="0"/>
              </a:rPr>
              <a:t>, đồng thời là phần </a:t>
            </a:r>
            <a:r>
              <a:rPr lang="vi-VN" sz="1800" b="1" dirty="0">
                <a:solidFill>
                  <a:srgbClr val="FF0000"/>
                </a:solidFill>
                <a:latin typeface="Arial" panose="020B0604020202020204" pitchFamily="34" charset="0"/>
              </a:rPr>
              <a:t>xuyên suốt</a:t>
            </a:r>
            <a:r>
              <a:rPr lang="vi-VN" sz="1800" dirty="0">
                <a:solidFill>
                  <a:srgbClr val="000000"/>
                </a:solidFill>
                <a:effectLst/>
                <a:latin typeface="Arial" panose="020B0604020202020204" pitchFamily="34" charset="0"/>
                <a:ea typeface="Calibri" panose="020F0502020204030204" pitchFamily="34" charset="0"/>
              </a:rPr>
              <a:t>, không thể tách rời của chuyển đổi số. </a:t>
            </a:r>
            <a:endParaRPr lang="en-US" sz="1800" dirty="0">
              <a:solidFill>
                <a:srgbClr val="000000"/>
              </a:solidFill>
              <a:effectLst/>
              <a:latin typeface="Arial" panose="020B0604020202020204" pitchFamily="34" charset="0"/>
              <a:ea typeface="Calibri" panose="020F0502020204030204" pitchFamily="34" charset="0"/>
            </a:endParaRPr>
          </a:p>
          <a:p>
            <a:pPr>
              <a:spcBef>
                <a:spcPts val="300"/>
              </a:spcBef>
              <a:spcAft>
                <a:spcPts val="300"/>
              </a:spcAft>
            </a:pPr>
            <a:endParaRPr lang="en-US" sz="1800" dirty="0">
              <a:latin typeface="Arial" panose="020B0604020202020204" pitchFamily="34" charset="0"/>
              <a:ea typeface="Calibri" panose="020F0502020204030204" pitchFamily="34" charset="0"/>
            </a:endParaRPr>
          </a:p>
          <a:p>
            <a:pPr>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rPr>
              <a:t>Mọi thiết bị, sản phẩm, phần mềm, hệ thống thông tin, dự án đầu tư về công nghệ thông tin đ</a:t>
            </a:r>
            <a:r>
              <a:rPr lang="en-US" sz="1800" dirty="0">
                <a:solidFill>
                  <a:srgbClr val="000000"/>
                </a:solidFill>
                <a:effectLst/>
                <a:latin typeface="Arial" panose="020B0604020202020204" pitchFamily="34" charset="0"/>
                <a:ea typeface="Calibri" panose="020F0502020204030204" pitchFamily="34" charset="0"/>
              </a:rPr>
              <a:t>ề</a:t>
            </a:r>
            <a:r>
              <a:rPr lang="vi-VN" sz="1800" dirty="0">
                <a:solidFill>
                  <a:srgbClr val="000000"/>
                </a:solidFill>
                <a:effectLst/>
                <a:latin typeface="Arial" panose="020B0604020202020204" pitchFamily="34" charset="0"/>
                <a:ea typeface="Calibri" panose="020F0502020204030204" pitchFamily="34" charset="0"/>
              </a:rPr>
              <a:t>u phải có </a:t>
            </a:r>
            <a:r>
              <a:rPr lang="vi-VN" sz="1800" b="1" dirty="0">
                <a:solidFill>
                  <a:srgbClr val="FF0000"/>
                </a:solidFill>
                <a:latin typeface="Arial" panose="020B0604020202020204" pitchFamily="34" charset="0"/>
              </a:rPr>
              <a:t>cấu phần bắt buộc về an toàn, an ninh mạng </a:t>
            </a:r>
            <a:r>
              <a:rPr lang="vi-VN" sz="1800" dirty="0">
                <a:solidFill>
                  <a:srgbClr val="000000"/>
                </a:solidFill>
                <a:effectLst/>
                <a:latin typeface="Arial" panose="020B0604020202020204" pitchFamily="34" charset="0"/>
                <a:ea typeface="Calibri" panose="020F0502020204030204" pitchFamily="34" charset="0"/>
              </a:rPr>
              <a:t>ngay </a:t>
            </a:r>
            <a:r>
              <a:rPr lang="vi-VN" sz="1800" b="1" dirty="0">
                <a:solidFill>
                  <a:srgbClr val="FF0000"/>
                </a:solidFill>
                <a:latin typeface="Arial" panose="020B0604020202020204" pitchFamily="34" charset="0"/>
              </a:rPr>
              <a:t>từ khi thiết kế</a:t>
            </a:r>
            <a:r>
              <a:rPr lang="vi-VN" sz="1800" dirty="0">
                <a:solidFill>
                  <a:srgbClr val="000000"/>
                </a:solidFill>
                <a:effectLst/>
                <a:latin typeface="Arial" panose="020B0604020202020204" pitchFamily="34" charset="0"/>
                <a:ea typeface="Calibri" panose="020F0502020204030204" pitchFamily="34" charset="0"/>
              </a:rPr>
              <a:t>.</a:t>
            </a:r>
          </a:p>
          <a:p>
            <a:pPr>
              <a:spcBef>
                <a:spcPts val="300"/>
              </a:spcBef>
              <a:spcAft>
                <a:spcPts val="300"/>
              </a:spcAft>
            </a:pPr>
            <a:endParaRPr lang="vi-VN" sz="1800" dirty="0">
              <a:latin typeface="Arial" panose="020B0604020202020204" pitchFamily="34" charset="0"/>
              <a:cs typeface="Arial" panose="020B0604020202020204" pitchFamily="34" charset="0"/>
            </a:endParaRPr>
          </a:p>
          <a:p>
            <a:pPr>
              <a:spcBef>
                <a:spcPts val="300"/>
              </a:spcBef>
              <a:spcAft>
                <a:spcPts val="300"/>
              </a:spcAft>
            </a:pPr>
            <a:endParaRPr lang="vi-VN" sz="1800" dirty="0">
              <a:latin typeface="Arial" panose="020B0604020202020204" pitchFamily="34" charset="0"/>
              <a:cs typeface="Arial" panose="020B0604020202020204" pitchFamily="34" charset="0"/>
            </a:endParaRPr>
          </a:p>
          <a:p>
            <a:pPr>
              <a:spcBef>
                <a:spcPts val="300"/>
              </a:spcBef>
              <a:spcAft>
                <a:spcPts val="300"/>
              </a:spcAft>
            </a:pPr>
            <a:r>
              <a:rPr lang="en-US" sz="1800" b="1" i="1" dirty="0" err="1">
                <a:solidFill>
                  <a:schemeClr val="bg1">
                    <a:lumMod val="50000"/>
                  </a:schemeClr>
                </a:solidFill>
                <a:latin typeface="Arial" panose="020B0604020202020204" pitchFamily="34" charset="0"/>
              </a:rPr>
              <a:t>Quyết</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định</a:t>
            </a:r>
            <a:r>
              <a:rPr lang="en-US" sz="1800" b="1" i="1" dirty="0">
                <a:solidFill>
                  <a:schemeClr val="bg1">
                    <a:lumMod val="50000"/>
                  </a:schemeClr>
                </a:solidFill>
                <a:latin typeface="Arial" panose="020B0604020202020204" pitchFamily="34" charset="0"/>
              </a:rPr>
              <a:t> 749/QĐ-</a:t>
            </a:r>
            <a:r>
              <a:rPr lang="en-US" sz="1800" b="1" i="1" dirty="0" err="1">
                <a:solidFill>
                  <a:schemeClr val="bg1">
                    <a:lumMod val="50000"/>
                  </a:schemeClr>
                </a:solidFill>
                <a:latin typeface="Arial" panose="020B0604020202020204" pitchFamily="34" charset="0"/>
              </a:rPr>
              <a:t>TTg</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ngày</a:t>
            </a:r>
            <a:r>
              <a:rPr lang="en-US" sz="1800" b="1" i="1" dirty="0">
                <a:solidFill>
                  <a:schemeClr val="bg1">
                    <a:lumMod val="50000"/>
                  </a:schemeClr>
                </a:solidFill>
                <a:latin typeface="Arial" panose="020B0604020202020204" pitchFamily="34" charset="0"/>
              </a:rPr>
              <a:t> 03/6/2020 </a:t>
            </a:r>
            <a:r>
              <a:rPr lang="vi-VN" sz="1800" b="1" i="1" dirty="0">
                <a:solidFill>
                  <a:schemeClr val="bg1">
                    <a:lumMod val="50000"/>
                  </a:schemeClr>
                </a:solidFill>
                <a:latin typeface="Arial" panose="020B0604020202020204" pitchFamily="34" charset="0"/>
              </a:rPr>
              <a:t>Chương trình Chuyển đổi số quốc gia đến năm 2025, định hướng đến năm 2030</a:t>
            </a:r>
            <a:endParaRPr lang="en-US" sz="1800" b="1" i="1" dirty="0">
              <a:solidFill>
                <a:schemeClr val="bg1">
                  <a:lumMod val="50000"/>
                </a:schemeClr>
              </a:solidFill>
              <a:latin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9" y="376383"/>
            <a:ext cx="7011187" cy="724247"/>
          </a:xfrm>
        </p:spPr>
        <p:txBody>
          <a:bodyPr/>
          <a:lstStyle/>
          <a:p>
            <a:r>
              <a:rPr lang="en-US" sz="1800" b="1" dirty="0">
                <a:solidFill>
                  <a:schemeClr val="bg2">
                    <a:lumMod val="25000"/>
                  </a:schemeClr>
                </a:solidFill>
                <a:latin typeface="Oswald" charset="0"/>
              </a:rPr>
              <a:t>QUAN </a:t>
            </a:r>
            <a:r>
              <a:rPr lang="en-US" sz="1800" b="1" dirty="0" err="1">
                <a:solidFill>
                  <a:schemeClr val="bg2">
                    <a:lumMod val="25000"/>
                  </a:schemeClr>
                </a:solidFill>
                <a:latin typeface="Oswald" charset="0"/>
              </a:rPr>
              <a:t>ĐIỂM</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VỀ</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ĐẢM</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BẢO</a:t>
            </a:r>
            <a:r>
              <a:rPr lang="en-US" sz="1800" b="1" dirty="0">
                <a:solidFill>
                  <a:schemeClr val="bg2">
                    <a:lumMod val="25000"/>
                  </a:schemeClr>
                </a:solidFill>
                <a:latin typeface="Oswald" charset="0"/>
              </a:rPr>
              <a:t> AN </a:t>
            </a:r>
            <a:r>
              <a:rPr lang="en-US" sz="1800" b="1" dirty="0" err="1">
                <a:solidFill>
                  <a:schemeClr val="bg2">
                    <a:lumMod val="25000"/>
                  </a:schemeClr>
                </a:solidFill>
                <a:latin typeface="Oswald" charset="0"/>
              </a:rPr>
              <a:t>TOÀN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THÔNG</a:t>
            </a:r>
            <a:r>
              <a:rPr lang="en-US" sz="1800" b="1" dirty="0">
                <a:solidFill>
                  <a:schemeClr val="bg2">
                    <a:lumMod val="25000"/>
                  </a:schemeClr>
                </a:solidFill>
                <a:latin typeface="Oswald" charset="0"/>
              </a:rPr>
              <a:t> TIN </a:t>
            </a:r>
            <a:r>
              <a:rPr lang="en-US" sz="1800" b="1" dirty="0" err="1">
                <a:solidFill>
                  <a:schemeClr val="bg2">
                    <a:lumMod val="25000"/>
                  </a:schemeClr>
                </a:solidFill>
                <a:latin typeface="Oswald" charset="0"/>
              </a:rPr>
              <a:t>TRONG</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CHUYỂN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ĐỔI</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SỐ</a:t>
            </a:r>
            <a:endParaRPr lang="en-US" sz="1800" b="1" dirty="0">
              <a:solidFill>
                <a:schemeClr val="bg2">
                  <a:lumMod val="25000"/>
                </a:schemeClr>
              </a:solidFill>
              <a:latin typeface="Oswald" charset="0"/>
            </a:endParaRPr>
          </a:p>
        </p:txBody>
      </p:sp>
      <p:sp>
        <p:nvSpPr>
          <p:cNvPr id="15" name="Text Placeholder 2">
            <a:extLst>
              <a:ext uri="{FF2B5EF4-FFF2-40B4-BE49-F238E27FC236}">
                <a16:creationId xmlns:a16="http://schemas.microsoft.com/office/drawing/2014/main" id="{D66CB1C5-6C72-CC34-64AA-56437079E706}"/>
              </a:ext>
            </a:extLst>
          </p:cNvPr>
          <p:cNvSpPr txBox="1">
            <a:spLocks/>
          </p:cNvSpPr>
          <p:nvPr/>
        </p:nvSpPr>
        <p:spPr>
          <a:xfrm>
            <a:off x="-1" y="22485"/>
            <a:ext cx="2330971" cy="44221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descr="What is policy management software? | PolicyMedical">
            <a:extLst>
              <a:ext uri="{FF2B5EF4-FFF2-40B4-BE49-F238E27FC236}">
                <a16:creationId xmlns:a16="http://schemas.microsoft.com/office/drawing/2014/main" id="{F323CB48-3876-20A2-A0AB-F9AB0F61F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9" y="2084790"/>
            <a:ext cx="2688419" cy="26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2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63">
                                            <p:txEl>
                                              <p:pRg st="0" end="0"/>
                                            </p:txEl>
                                          </p:spTgt>
                                        </p:tgtEl>
                                        <p:attrNameLst>
                                          <p:attrName>style.visibility</p:attrName>
                                        </p:attrNameLst>
                                      </p:cBhvr>
                                      <p:to>
                                        <p:strVal val="visible"/>
                                      </p:to>
                                    </p:set>
                                    <p:animEffect transition="in" filter="dissolve">
                                      <p:cBhvr>
                                        <p:cTn id="11" dur="500"/>
                                        <p:tgtEl>
                                          <p:spTgt spid="2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63">
                                            <p:txEl>
                                              <p:pRg st="2" end="2"/>
                                            </p:txEl>
                                          </p:spTgt>
                                        </p:tgtEl>
                                        <p:attrNameLst>
                                          <p:attrName>style.visibility</p:attrName>
                                        </p:attrNameLst>
                                      </p:cBhvr>
                                      <p:to>
                                        <p:strVal val="visible"/>
                                      </p:to>
                                    </p:set>
                                    <p:animEffect transition="in" filter="dissolve">
                                      <p:cBhvr>
                                        <p:cTn id="16" dur="500"/>
                                        <p:tgtEl>
                                          <p:spTgt spid="2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05</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02103" y="1504007"/>
            <a:ext cx="7263138" cy="446852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spcAft>
                <a:spcPts val="600"/>
              </a:spcAft>
              <a:buFont typeface="+mj-lt"/>
              <a:buAutoNum type="arabicPeriod"/>
            </a:pPr>
            <a:r>
              <a:rPr lang="en-US" sz="1800" dirty="0">
                <a:solidFill>
                  <a:schemeClr val="tx1"/>
                </a:solidFill>
                <a:latin typeface="Arial" panose="020B0604020202020204" pitchFamily="34" charset="0"/>
              </a:rPr>
              <a:t>H</a:t>
            </a:r>
            <a:r>
              <a:rPr lang="vi-VN" sz="1800" dirty="0">
                <a:solidFill>
                  <a:schemeClr val="tx1"/>
                </a:solidFill>
                <a:latin typeface="Arial" panose="020B0604020202020204" pitchFamily="34" charset="0"/>
              </a:rPr>
              <a:t>ệ thống thông tin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cần</a:t>
            </a:r>
            <a:r>
              <a:rPr lang="vi-VN" sz="1800" dirty="0">
                <a:solidFill>
                  <a:schemeClr val="tx1"/>
                </a:solidFill>
                <a:latin typeface="Arial" panose="020B0604020202020204" pitchFamily="34" charset="0"/>
              </a:rPr>
              <a:t> </a:t>
            </a:r>
            <a:r>
              <a:rPr lang="vi-VN" sz="1800" b="1" dirty="0">
                <a:solidFill>
                  <a:srgbClr val="FF0000"/>
                </a:solidFill>
                <a:latin typeface="Arial" panose="020B0604020202020204" pitchFamily="34" charset="0"/>
              </a:rPr>
              <a:t>triển khai đầy đủ </a:t>
            </a:r>
            <a:r>
              <a:rPr lang="vi-VN" sz="1800" dirty="0">
                <a:solidFill>
                  <a:schemeClr val="tx1"/>
                </a:solidFill>
                <a:latin typeface="Arial" panose="020B0604020202020204" pitchFamily="34" charset="0"/>
              </a:rPr>
              <a:t>phương án bảo đảm an toàn thông tin theo cấp độ</a:t>
            </a:r>
            <a:r>
              <a:rPr lang="en-US" sz="1800" dirty="0">
                <a:solidFill>
                  <a:schemeClr val="tx1"/>
                </a:solidFill>
                <a:latin typeface="Arial" panose="020B0604020202020204" pitchFamily="34" charset="0"/>
              </a:rPr>
              <a:t>.</a:t>
            </a:r>
          </a:p>
          <a:p>
            <a:pPr marL="342900" indent="-342900">
              <a:spcBef>
                <a:spcPts val="600"/>
              </a:spcBef>
              <a:spcAft>
                <a:spcPts val="600"/>
              </a:spcAft>
              <a:buFont typeface="+mj-lt"/>
              <a:buAutoNum type="arabicPeriod"/>
            </a:pPr>
            <a:r>
              <a:rPr lang="en-US" sz="1800" dirty="0" err="1">
                <a:solidFill>
                  <a:schemeClr val="tx1"/>
                </a:solidFill>
                <a:latin typeface="Arial" panose="020B0604020202020204" pitchFamily="34" charset="0"/>
              </a:rPr>
              <a:t>Phần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mềm</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nội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bộ</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phải</a:t>
            </a:r>
            <a:r>
              <a:rPr lang="en-US" sz="1800" dirty="0">
                <a:solidFill>
                  <a:schemeClr val="tx1"/>
                </a:solidFill>
                <a:latin typeface="Arial" panose="020B0604020202020204" pitchFamily="34" charset="0"/>
              </a:rPr>
              <a:t> </a:t>
            </a:r>
            <a:r>
              <a:rPr lang="en-US" sz="1800" b="1" dirty="0">
                <a:solidFill>
                  <a:srgbClr val="FF0000"/>
                </a:solidFill>
                <a:latin typeface="Arial" panose="020B0604020202020204" pitchFamily="34" charset="0"/>
              </a:rPr>
              <a:t>do </a:t>
            </a:r>
            <a:r>
              <a:rPr lang="en-US" sz="1800" b="1" dirty="0" err="1">
                <a:solidFill>
                  <a:srgbClr val="FF0000"/>
                </a:solidFill>
                <a:latin typeface="Arial" panose="020B0604020202020204" pitchFamily="34" charset="0"/>
              </a:rPr>
              <a:t>đơn</a:t>
            </a:r>
            <a:r>
              <a:rPr lang="en-US" sz="1800" b="1" dirty="0">
                <a:solidFill>
                  <a:srgbClr val="FF0000"/>
                </a:solidFill>
                <a:latin typeface="Arial" panose="020B0604020202020204" pitchFamily="34" charset="0"/>
              </a:rPr>
              <a:t> </a:t>
            </a:r>
            <a:r>
              <a:rPr lang="en-US" sz="1800" b="1" dirty="0" err="1">
                <a:solidFill>
                  <a:srgbClr val="FF0000"/>
                </a:solidFill>
                <a:latin typeface="Arial" panose="020B0604020202020204" pitchFamily="34" charset="0"/>
              </a:rPr>
              <a:t>vị</a:t>
            </a:r>
            <a:r>
              <a:rPr lang="en-US" sz="1800" b="1" dirty="0">
                <a:solidFill>
                  <a:srgbClr val="FF0000"/>
                </a:solidFill>
                <a:latin typeface="Arial" panose="020B0604020202020204" pitchFamily="34" charset="0"/>
              </a:rPr>
              <a:t> </a:t>
            </a:r>
            <a:r>
              <a:rPr lang="en-US" sz="1800" b="1" dirty="0" err="1">
                <a:solidFill>
                  <a:srgbClr val="FF0000"/>
                </a:solidFill>
                <a:latin typeface="Arial" panose="020B0604020202020204" pitchFamily="34" charset="0"/>
              </a:rPr>
              <a:t>chuyên</a:t>
            </a:r>
            <a:r>
              <a:rPr lang="en-US" sz="1800" b="1" dirty="0">
                <a:solidFill>
                  <a:srgbClr val="FF0000"/>
                </a:solidFill>
                <a:latin typeface="Arial" panose="020B0604020202020204" pitchFamily="34" charset="0"/>
              </a:rPr>
              <a:t> </a:t>
            </a:r>
            <a:r>
              <a:rPr lang="en-US" sz="1800" b="1" dirty="0" err="1">
                <a:solidFill>
                  <a:srgbClr val="FF0000"/>
                </a:solidFill>
                <a:latin typeface="Arial" panose="020B0604020202020204" pitchFamily="34" charset="0"/>
              </a:rPr>
              <a:t>nghiệp</a:t>
            </a:r>
            <a:r>
              <a:rPr lang="en-US" sz="1800" b="1" dirty="0">
                <a:solidFill>
                  <a:srgbClr val="FF0000"/>
                </a:solidFill>
                <a:latin typeface="Arial" panose="020B0604020202020204" pitchFamily="34" charset="0"/>
              </a:rPr>
              <a:t> </a:t>
            </a:r>
            <a:r>
              <a:rPr lang="en-US" sz="1800" dirty="0" err="1">
                <a:solidFill>
                  <a:schemeClr val="tx1"/>
                </a:solidFill>
                <a:latin typeface="Arial" panose="020B0604020202020204" pitchFamily="34" charset="0"/>
              </a:rPr>
              <a:t>phát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triển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tuân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thủ</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Khung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phát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triển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phần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mềm</a:t>
            </a:r>
            <a:r>
              <a:rPr lang="en-US" sz="1800" dirty="0">
                <a:solidFill>
                  <a:schemeClr val="tx1"/>
                </a:solidFill>
                <a:latin typeface="Arial" panose="020B0604020202020204" pitchFamily="34" charset="0"/>
              </a:rPr>
              <a:t> an </a:t>
            </a:r>
            <a:r>
              <a:rPr lang="en-US" sz="1800" dirty="0" err="1">
                <a:solidFill>
                  <a:schemeClr val="tx1"/>
                </a:solidFill>
                <a:latin typeface="Arial" panose="020B0604020202020204" pitchFamily="34" charset="0"/>
              </a:rPr>
              <a:t>toàn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DevSecOps</a:t>
            </a:r>
            <a:r>
              <a:rPr lang="en-US" sz="1800" dirty="0">
                <a:solidFill>
                  <a:schemeClr val="tx1"/>
                </a:solidFill>
                <a:latin typeface="Arial" panose="020B0604020202020204" pitchFamily="34" charset="0"/>
              </a:rPr>
              <a:t> </a:t>
            </a:r>
          </a:p>
          <a:p>
            <a:pPr marL="342900" indent="-342900">
              <a:spcBef>
                <a:spcPts val="600"/>
              </a:spcBef>
              <a:spcAft>
                <a:spcPts val="600"/>
              </a:spcAft>
              <a:buFont typeface="+mj-lt"/>
              <a:buAutoNum type="arabicPeriod"/>
            </a:pPr>
            <a:r>
              <a:rPr lang="en-US" sz="1800" dirty="0">
                <a:solidFill>
                  <a:schemeClr val="tx1"/>
                </a:solidFill>
                <a:latin typeface="Arial" panose="020B0604020202020204" pitchFamily="34" charset="0"/>
              </a:rPr>
              <a:t>H</a:t>
            </a:r>
            <a:r>
              <a:rPr lang="vi-VN" sz="1800" dirty="0">
                <a:solidFill>
                  <a:schemeClr val="tx1"/>
                </a:solidFill>
                <a:latin typeface="Arial" panose="020B0604020202020204" pitchFamily="34" charset="0"/>
              </a:rPr>
              <a:t>ệ thống thông tin được kiểm tra, đánh giá an toàn thông tin mạng </a:t>
            </a:r>
            <a:r>
              <a:rPr lang="vi-VN" sz="1800" b="1" dirty="0">
                <a:solidFill>
                  <a:srgbClr val="FF0000"/>
                </a:solidFill>
                <a:latin typeface="Arial" panose="020B0604020202020204" pitchFamily="34" charset="0"/>
              </a:rPr>
              <a:t>trước khi đưa vào sử dụng</a:t>
            </a:r>
            <a:r>
              <a:rPr lang="vi-VN" sz="1800" dirty="0">
                <a:solidFill>
                  <a:schemeClr val="tx1"/>
                </a:solidFill>
                <a:latin typeface="Arial" panose="020B0604020202020204" pitchFamily="34" charset="0"/>
              </a:rPr>
              <a:t>, khi nâng cấp, thay đổi, định kỳ theo quy định</a:t>
            </a:r>
            <a:r>
              <a:rPr lang="en-US" sz="1800" dirty="0">
                <a:solidFill>
                  <a:schemeClr val="tx1"/>
                </a:solidFill>
                <a:latin typeface="Arial" panose="020B0604020202020204" pitchFamily="34" charset="0"/>
              </a:rPr>
              <a:t>.</a:t>
            </a:r>
          </a:p>
          <a:p>
            <a:pPr marL="342900" indent="-342900">
              <a:spcBef>
                <a:spcPts val="600"/>
              </a:spcBef>
              <a:spcAft>
                <a:spcPts val="600"/>
              </a:spcAft>
              <a:buFont typeface="+mj-lt"/>
              <a:buAutoNum type="arabicPeriod"/>
            </a:pPr>
            <a:r>
              <a:rPr lang="en-US" sz="1800" dirty="0">
                <a:solidFill>
                  <a:schemeClr val="tx1"/>
                </a:solidFill>
                <a:latin typeface="Arial" panose="020B0604020202020204" pitchFamily="34" charset="0"/>
              </a:rPr>
              <a:t>H</a:t>
            </a:r>
            <a:r>
              <a:rPr lang="vi-VN" sz="1800" dirty="0">
                <a:solidFill>
                  <a:schemeClr val="tx1"/>
                </a:solidFill>
                <a:latin typeface="Arial" panose="020B0604020202020204" pitchFamily="34" charset="0"/>
              </a:rPr>
              <a:t>ệ thống thông tin được quản lý, vận hành theo </a:t>
            </a:r>
            <a:r>
              <a:rPr lang="vi-VN" sz="1800" b="1" dirty="0">
                <a:solidFill>
                  <a:srgbClr val="FF0000"/>
                </a:solidFill>
                <a:latin typeface="Arial" panose="020B0604020202020204" pitchFamily="34" charset="0"/>
              </a:rPr>
              <a:t>mô hình 4 lớp</a:t>
            </a:r>
          </a:p>
          <a:p>
            <a:pPr>
              <a:spcBef>
                <a:spcPts val="600"/>
              </a:spcBef>
              <a:spcAft>
                <a:spcPts val="600"/>
              </a:spcAft>
            </a:pPr>
            <a:endParaRPr lang="vi-VN" sz="1800" b="1" dirty="0">
              <a:solidFill>
                <a:srgbClr val="FF0000"/>
              </a:solidFill>
              <a:latin typeface="Arial" panose="020B0604020202020204" pitchFamily="34" charset="0"/>
            </a:endParaRPr>
          </a:p>
          <a:p>
            <a:pPr>
              <a:spcBef>
                <a:spcPts val="600"/>
              </a:spcBef>
              <a:spcAft>
                <a:spcPts val="600"/>
              </a:spcAft>
            </a:pPr>
            <a:endParaRPr lang="vi-VN" sz="1800" b="1" dirty="0">
              <a:solidFill>
                <a:srgbClr val="FF0000"/>
              </a:solidFill>
              <a:latin typeface="Arial" panose="020B0604020202020204" pitchFamily="34" charset="0"/>
            </a:endParaRPr>
          </a:p>
          <a:p>
            <a:pPr>
              <a:spcBef>
                <a:spcPts val="600"/>
              </a:spcBef>
              <a:spcAft>
                <a:spcPts val="600"/>
              </a:spcAft>
            </a:pPr>
            <a:r>
              <a:rPr lang="en-US" sz="1800" b="1" i="1" dirty="0" err="1">
                <a:solidFill>
                  <a:schemeClr val="bg1">
                    <a:lumMod val="50000"/>
                  </a:schemeClr>
                </a:solidFill>
                <a:latin typeface="Arial" panose="020B0604020202020204" pitchFamily="34" charset="0"/>
              </a:rPr>
              <a:t>Chỉ</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thị</a:t>
            </a:r>
            <a:r>
              <a:rPr lang="en-US" sz="1800" b="1" i="1" dirty="0">
                <a:solidFill>
                  <a:schemeClr val="bg1">
                    <a:lumMod val="50000"/>
                  </a:schemeClr>
                </a:solidFill>
                <a:latin typeface="Arial" panose="020B0604020202020204" pitchFamily="34" charset="0"/>
              </a:rPr>
              <a:t> 02/CT-</a:t>
            </a:r>
            <a:r>
              <a:rPr lang="en-US" sz="1800" b="1" i="1" dirty="0" err="1">
                <a:solidFill>
                  <a:schemeClr val="bg1">
                    <a:lumMod val="50000"/>
                  </a:schemeClr>
                </a:solidFill>
                <a:latin typeface="Arial" panose="020B0604020202020204" pitchFamily="34" charset="0"/>
              </a:rPr>
              <a:t>TTg</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ngày</a:t>
            </a:r>
            <a:r>
              <a:rPr lang="en-US" sz="1800" b="1" i="1" dirty="0">
                <a:solidFill>
                  <a:schemeClr val="bg1">
                    <a:lumMod val="50000"/>
                  </a:schemeClr>
                </a:solidFill>
                <a:latin typeface="Arial" panose="020B0604020202020204" pitchFamily="34" charset="0"/>
              </a:rPr>
              <a:t> 26/4/2022 </a:t>
            </a:r>
            <a:r>
              <a:rPr lang="vi-VN" sz="1800" b="1" i="1" dirty="0">
                <a:solidFill>
                  <a:schemeClr val="bg1">
                    <a:lumMod val="50000"/>
                  </a:schemeClr>
                </a:solidFill>
                <a:latin typeface="Arial" panose="020B0604020202020204" pitchFamily="34" charset="0"/>
              </a:rPr>
              <a:t>về phát triển Chính phủ điện tử hướng tới Chính phủ số, thúc đẩy chuyển đổi số quốc gia</a:t>
            </a:r>
            <a:endParaRPr lang="en-US" sz="1800" b="1" i="1" dirty="0">
              <a:solidFill>
                <a:schemeClr val="bg1">
                  <a:lumMod val="50000"/>
                </a:schemeClr>
              </a:solidFill>
              <a:latin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8" y="224993"/>
            <a:ext cx="7011187" cy="724247"/>
          </a:xfrm>
        </p:spPr>
        <p:txBody>
          <a:bodyPr anchor="ctr"/>
          <a:lstStyle/>
          <a:p>
            <a:r>
              <a:rPr lang="en-US" sz="1800" b="1" dirty="0">
                <a:solidFill>
                  <a:schemeClr val="bg2">
                    <a:lumMod val="25000"/>
                  </a:schemeClr>
                </a:solidFill>
                <a:latin typeface="Oswald" charset="0"/>
              </a:rPr>
              <a:t>ĐẢM BẢO AN TOÀN THÔNG TIN TRONG CHUYỂN ĐỔI SỐ</a:t>
            </a:r>
          </a:p>
        </p:txBody>
      </p:sp>
      <p:sp>
        <p:nvSpPr>
          <p:cNvPr id="14" name="Text Placeholder 2">
            <a:extLst>
              <a:ext uri="{FF2B5EF4-FFF2-40B4-BE49-F238E27FC236}">
                <a16:creationId xmlns:a16="http://schemas.microsoft.com/office/drawing/2014/main" id="{C54921B3-CD56-A77F-A1B6-0466BD212A80}"/>
              </a:ext>
            </a:extLst>
          </p:cNvPr>
          <p:cNvSpPr txBox="1">
            <a:spLocks/>
          </p:cNvSpPr>
          <p:nvPr/>
        </p:nvSpPr>
        <p:spPr>
          <a:xfrm>
            <a:off x="-729309" y="22485"/>
            <a:ext cx="3687460" cy="97604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grpSp>
        <p:nvGrpSpPr>
          <p:cNvPr id="15" name="그룹 8">
            <a:extLst>
              <a:ext uri="{FF2B5EF4-FFF2-40B4-BE49-F238E27FC236}">
                <a16:creationId xmlns:a16="http://schemas.microsoft.com/office/drawing/2014/main" id="{3CB43FE9-E31F-E804-CB32-E5683A9A08D3}"/>
              </a:ext>
            </a:extLst>
          </p:cNvPr>
          <p:cNvGrpSpPr/>
          <p:nvPr/>
        </p:nvGrpSpPr>
        <p:grpSpPr>
          <a:xfrm>
            <a:off x="389872" y="1948897"/>
            <a:ext cx="3155005" cy="2960205"/>
            <a:chOff x="4406922" y="1835575"/>
            <a:chExt cx="3374514" cy="3074347"/>
          </a:xfrm>
        </p:grpSpPr>
        <p:sp>
          <p:nvSpPr>
            <p:cNvPr id="16" name="Freeform 20">
              <a:extLst>
                <a:ext uri="{FF2B5EF4-FFF2-40B4-BE49-F238E27FC236}">
                  <a16:creationId xmlns:a16="http://schemas.microsoft.com/office/drawing/2014/main" id="{C219CCE6-A7BC-4218-1CE9-7F8EA8FC2054}"/>
                </a:ext>
              </a:extLst>
            </p:cNvPr>
            <p:cNvSpPr>
              <a:spLocks/>
            </p:cNvSpPr>
            <p:nvPr/>
          </p:nvSpPr>
          <p:spPr bwMode="auto">
            <a:xfrm>
              <a:off x="5253191" y="1879651"/>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defTabSz="914400">
                <a:defRPr/>
              </a:pPr>
              <a:endParaRPr lang="ko-KR" altLang="en-US" sz="1800" kern="0" dirty="0">
                <a:solidFill>
                  <a:prstClr val="black"/>
                </a:solidFill>
                <a:latin typeface="Arial"/>
                <a:ea typeface="Arial Unicode MS"/>
              </a:endParaRPr>
            </a:p>
          </p:txBody>
        </p:sp>
        <p:sp>
          <p:nvSpPr>
            <p:cNvPr id="17" name="Freeform 74">
              <a:extLst>
                <a:ext uri="{FF2B5EF4-FFF2-40B4-BE49-F238E27FC236}">
                  <a16:creationId xmlns:a16="http://schemas.microsoft.com/office/drawing/2014/main" id="{3122711B-865D-BB09-343F-F3A191753217}"/>
                </a:ext>
              </a:extLst>
            </p:cNvPr>
            <p:cNvSpPr>
              <a:spLocks/>
            </p:cNvSpPr>
            <p:nvPr/>
          </p:nvSpPr>
          <p:spPr bwMode="auto">
            <a:xfrm>
              <a:off x="6288400" y="3682379"/>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defTabSz="914400">
                <a:defRPr/>
              </a:pPr>
              <a:endParaRPr lang="ko-KR" altLang="en-US" sz="1800" kern="0" dirty="0">
                <a:solidFill>
                  <a:prstClr val="black"/>
                </a:solidFill>
                <a:latin typeface="Arial"/>
                <a:ea typeface="Arial Unicode MS"/>
              </a:endParaRPr>
            </a:p>
          </p:txBody>
        </p:sp>
        <p:sp>
          <p:nvSpPr>
            <p:cNvPr id="18" name="Freeform 12">
              <a:extLst>
                <a:ext uri="{FF2B5EF4-FFF2-40B4-BE49-F238E27FC236}">
                  <a16:creationId xmlns:a16="http://schemas.microsoft.com/office/drawing/2014/main" id="{92D04C4F-1DE6-B6CF-7170-FC59CDE9FCEB}"/>
                </a:ext>
              </a:extLst>
            </p:cNvPr>
            <p:cNvSpPr>
              <a:spLocks/>
            </p:cNvSpPr>
            <p:nvPr/>
          </p:nvSpPr>
          <p:spPr bwMode="auto">
            <a:xfrm>
              <a:off x="4406922" y="1835575"/>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defTabSz="914400">
                <a:defRPr/>
              </a:pPr>
              <a:endParaRPr lang="ko-KR" altLang="en-US" sz="1800" kern="0" dirty="0">
                <a:solidFill>
                  <a:prstClr val="black"/>
                </a:solidFill>
                <a:latin typeface="Arial"/>
                <a:ea typeface="Arial Unicode MS"/>
              </a:endParaRPr>
            </a:p>
          </p:txBody>
        </p:sp>
        <p:sp>
          <p:nvSpPr>
            <p:cNvPr id="19" name="Freeform 24">
              <a:extLst>
                <a:ext uri="{FF2B5EF4-FFF2-40B4-BE49-F238E27FC236}">
                  <a16:creationId xmlns:a16="http://schemas.microsoft.com/office/drawing/2014/main" id="{D390C240-B1B3-BBB9-32D9-1A06B025C828}"/>
                </a:ext>
              </a:extLst>
            </p:cNvPr>
            <p:cNvSpPr>
              <a:spLocks/>
            </p:cNvSpPr>
            <p:nvPr/>
          </p:nvSpPr>
          <p:spPr bwMode="auto">
            <a:xfrm>
              <a:off x="4457809" y="3490069"/>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defTabSz="914400">
                <a:defRPr/>
              </a:pPr>
              <a:endParaRPr lang="ko-KR" altLang="en-US" sz="1800" kern="0">
                <a:solidFill>
                  <a:prstClr val="black"/>
                </a:solidFill>
                <a:latin typeface="Arial"/>
                <a:ea typeface="Arial Unicode MS"/>
              </a:endParaRPr>
            </a:p>
          </p:txBody>
        </p:sp>
        <p:sp>
          <p:nvSpPr>
            <p:cNvPr id="20" name="Freeform 20">
              <a:extLst>
                <a:ext uri="{FF2B5EF4-FFF2-40B4-BE49-F238E27FC236}">
                  <a16:creationId xmlns:a16="http://schemas.microsoft.com/office/drawing/2014/main" id="{95FA456F-C276-A850-16E7-5572BFDD97FC}"/>
                </a:ext>
              </a:extLst>
            </p:cNvPr>
            <p:cNvSpPr>
              <a:spLocks/>
            </p:cNvSpPr>
            <p:nvPr/>
          </p:nvSpPr>
          <p:spPr bwMode="auto">
            <a:xfrm>
              <a:off x="6237210" y="2338392"/>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defTabSz="914400">
                <a:defRPr/>
              </a:pPr>
              <a:endParaRPr lang="ko-KR" altLang="en-US" sz="1800" kern="0" dirty="0">
                <a:solidFill>
                  <a:prstClr val="black"/>
                </a:solidFill>
                <a:latin typeface="Arial"/>
                <a:ea typeface="Arial Unicode MS"/>
              </a:endParaRPr>
            </a:p>
          </p:txBody>
        </p:sp>
      </p:grpSp>
    </p:spTree>
    <p:extLst>
      <p:ext uri="{BB962C8B-B14F-4D97-AF65-F5344CB8AC3E}">
        <p14:creationId xmlns:p14="http://schemas.microsoft.com/office/powerpoint/2010/main" val="2965879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12" dur="5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checkerboard(across)">
                                      <p:cBhvr>
                                        <p:cTn id="17" dur="5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Effect transition="in" filter="checkerboard(across)">
                                      <p:cBhvr>
                                        <p:cTn id="22" dur="500"/>
                                        <p:tgtEl>
                                          <p:spTgt spid="2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3">
                                            <p:txEl>
                                              <p:pRg st="6" end="6"/>
                                            </p:txEl>
                                          </p:spTgt>
                                        </p:tgtEl>
                                        <p:attrNameLst>
                                          <p:attrName>style.visibility</p:attrName>
                                        </p:attrNameLst>
                                      </p:cBhvr>
                                      <p:to>
                                        <p:strVal val="visible"/>
                                      </p:to>
                                    </p:set>
                                    <p:animEffect transition="in" filter="checkerboard(across)">
                                      <p:cBhvr>
                                        <p:cTn id="27" dur="500"/>
                                        <p:tgtEl>
                                          <p:spTgt spid="2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06</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162291" y="1471962"/>
            <a:ext cx="7263138" cy="449441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11150" indent="-265113">
              <a:spcBef>
                <a:spcPts val="600"/>
              </a:spcBef>
              <a:spcAft>
                <a:spcPts val="600"/>
              </a:spcAft>
              <a:buFont typeface="Wingdings" pitchFamily="2" charset="2"/>
              <a:buChar char="ü"/>
            </a:pPr>
            <a:r>
              <a:rPr lang="en-US" sz="1800" dirty="0">
                <a:solidFill>
                  <a:schemeClr val="tx1"/>
                </a:solidFill>
                <a:latin typeface="Arial" panose="020B0604020202020204" pitchFamily="34" charset="0"/>
              </a:rPr>
              <a:t>An </a:t>
            </a:r>
            <a:r>
              <a:rPr lang="en-US" sz="1800" dirty="0" err="1">
                <a:solidFill>
                  <a:schemeClr val="tx1"/>
                </a:solidFill>
                <a:latin typeface="Arial" panose="020B0604020202020204" pitchFamily="34" charset="0"/>
              </a:rPr>
              <a:t>toàn</a:t>
            </a:r>
            <a:r>
              <a:rPr lang="en-US" sz="1800" dirty="0">
                <a:solidFill>
                  <a:schemeClr val="tx1"/>
                </a:solidFill>
                <a:latin typeface="Arial" panose="020B0604020202020204" pitchFamily="34" charset="0"/>
              </a:rPr>
              <a:t>, an </a:t>
            </a:r>
            <a:r>
              <a:rPr lang="en-US" sz="1800" dirty="0" err="1">
                <a:solidFill>
                  <a:schemeClr val="tx1"/>
                </a:solidFill>
                <a:latin typeface="Arial" panose="020B0604020202020204" pitchFamily="34" charset="0"/>
              </a:rPr>
              <a:t>ninh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mạng</a:t>
            </a:r>
            <a:r>
              <a:rPr lang="en-US" sz="1800" dirty="0">
                <a:solidFill>
                  <a:schemeClr val="tx1"/>
                </a:solidFill>
                <a:latin typeface="Arial" panose="020B0604020202020204" pitchFamily="34" charset="0"/>
              </a:rPr>
              <a:t> (ATANM) </a:t>
            </a:r>
            <a:r>
              <a:rPr lang="en-US" sz="1800" dirty="0" err="1">
                <a:solidFill>
                  <a:schemeClr val="tx1"/>
                </a:solidFill>
                <a:latin typeface="Arial" panose="020B0604020202020204" pitchFamily="34" charset="0"/>
              </a:rPr>
              <a:t>là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trọng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tâm</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của</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quá</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trình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chuyển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đổi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số</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là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trụ</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cột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quan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trọng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tạo</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lập</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niềm</a:t>
            </a:r>
            <a:r>
              <a:rPr lang="en-US" sz="1800" dirty="0">
                <a:solidFill>
                  <a:schemeClr val="tx1"/>
                </a:solidFill>
                <a:latin typeface="Arial" panose="020B0604020202020204" pitchFamily="34" charset="0"/>
              </a:rPr>
              <a:t> tin </a:t>
            </a:r>
            <a:r>
              <a:rPr lang="en-US" sz="1800" dirty="0" err="1">
                <a:solidFill>
                  <a:schemeClr val="tx1"/>
                </a:solidFill>
                <a:latin typeface="Arial" panose="020B0604020202020204" pitchFamily="34" charset="0"/>
              </a:rPr>
              <a:t>số</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sự</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phát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triển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thịnh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vượng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trong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kỷ</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nguyên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số</a:t>
            </a:r>
            <a:r>
              <a:rPr lang="en-US" sz="1800" dirty="0">
                <a:solidFill>
                  <a:schemeClr val="tx1"/>
                </a:solidFill>
                <a:latin typeface="Arial" panose="020B0604020202020204" pitchFamily="34" charset="0"/>
              </a:rPr>
              <a:t>. </a:t>
            </a:r>
          </a:p>
          <a:p>
            <a:pPr marL="311150" indent="-265113">
              <a:spcBef>
                <a:spcPts val="600"/>
              </a:spcBef>
              <a:spcAft>
                <a:spcPts val="600"/>
              </a:spcAft>
              <a:buFont typeface="Wingdings" pitchFamily="2" charset="2"/>
              <a:buChar char="ü"/>
            </a:pPr>
            <a:r>
              <a:rPr lang="en-US" sz="1800" dirty="0">
                <a:solidFill>
                  <a:schemeClr val="tx1"/>
                </a:solidFill>
                <a:latin typeface="Arial" panose="020B0604020202020204" pitchFamily="34" charset="0"/>
              </a:rPr>
              <a:t>ATANM </a:t>
            </a:r>
            <a:r>
              <a:rPr lang="en-US" sz="1800" dirty="0" err="1">
                <a:solidFill>
                  <a:schemeClr val="tx1"/>
                </a:solidFill>
                <a:latin typeface="Arial" panose="020B0604020202020204" pitchFamily="34" charset="0"/>
              </a:rPr>
              <a:t>là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nhiệm</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vụ</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trọng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yếu</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thường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xuyên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lâu</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dài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nhằm</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khởi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tạo</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duy</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trì</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môi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trường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mạng</a:t>
            </a:r>
            <a:r>
              <a:rPr lang="en-US" sz="1800" dirty="0">
                <a:solidFill>
                  <a:schemeClr val="tx1"/>
                </a:solidFill>
                <a:latin typeface="Arial" panose="020B0604020202020204" pitchFamily="34" charset="0"/>
              </a:rPr>
              <a:t> an </a:t>
            </a:r>
            <a:r>
              <a:rPr lang="en-US" sz="1800" dirty="0" err="1">
                <a:solidFill>
                  <a:schemeClr val="tx1"/>
                </a:solidFill>
                <a:latin typeface="Arial" panose="020B0604020202020204" pitchFamily="34" charset="0"/>
              </a:rPr>
              <a:t>toàn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lành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mạnh</a:t>
            </a:r>
            <a:r>
              <a:rPr lang="en-US" sz="1800" dirty="0">
                <a:solidFill>
                  <a:schemeClr val="tx1"/>
                </a:solidFill>
                <a:latin typeface="Arial" panose="020B0604020202020204" pitchFamily="34" charset="0"/>
              </a:rPr>
              <a:t>, tin </a:t>
            </a:r>
            <a:r>
              <a:rPr lang="en-US" sz="1800" dirty="0" err="1">
                <a:solidFill>
                  <a:schemeClr val="tx1"/>
                </a:solidFill>
                <a:latin typeface="Arial" panose="020B0604020202020204" pitchFamily="34" charset="0"/>
              </a:rPr>
              <a:t>cậy</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cho</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các</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cơ</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quan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tổ</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chức</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doanh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nghiệp</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mỗi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người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dân</a:t>
            </a:r>
            <a:r>
              <a:rPr lang="en-US" sz="1800" dirty="0">
                <a:solidFill>
                  <a:schemeClr val="tx1"/>
                </a:solidFill>
                <a:latin typeface="Arial" panose="020B0604020202020204" pitchFamily="34" charset="0"/>
              </a:rPr>
              <a:t>. </a:t>
            </a:r>
          </a:p>
          <a:p>
            <a:pPr marL="311150" indent="-265113">
              <a:spcBef>
                <a:spcPts val="600"/>
              </a:spcBef>
              <a:spcAft>
                <a:spcPts val="600"/>
              </a:spcAft>
              <a:buFont typeface="Wingdings" pitchFamily="2" charset="2"/>
              <a:buChar char="ü"/>
            </a:pPr>
            <a:r>
              <a:rPr lang="en-US" sz="1800" dirty="0">
                <a:solidFill>
                  <a:schemeClr val="tx1"/>
                </a:solidFill>
                <a:latin typeface="Arial" panose="020B0604020202020204" pitchFamily="34" charset="0"/>
              </a:rPr>
              <a:t>Đầu </a:t>
            </a:r>
            <a:r>
              <a:rPr lang="en-US" sz="1800" dirty="0" err="1">
                <a:solidFill>
                  <a:schemeClr val="tx1"/>
                </a:solidFill>
                <a:latin typeface="Arial" panose="020B0604020202020204" pitchFamily="34" charset="0"/>
              </a:rPr>
              <a:t>tư</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cho</a:t>
            </a:r>
            <a:r>
              <a:rPr lang="en-US" sz="1800" dirty="0">
                <a:solidFill>
                  <a:schemeClr val="tx1"/>
                </a:solidFill>
                <a:latin typeface="Arial" panose="020B0604020202020204" pitchFamily="34" charset="0"/>
              </a:rPr>
              <a:t> ATANM </a:t>
            </a:r>
            <a:r>
              <a:rPr lang="en-US" sz="1800" dirty="0" err="1">
                <a:solidFill>
                  <a:schemeClr val="tx1"/>
                </a:solidFill>
                <a:latin typeface="Arial" panose="020B0604020202020204" pitchFamily="34" charset="0"/>
              </a:rPr>
              <a:t>là</a:t>
            </a:r>
            <a:r>
              <a:rPr lang="en-US" sz="1800" dirty="0">
                <a:solidFill>
                  <a:schemeClr val="tx1"/>
                </a:solidFill>
                <a:latin typeface="Arial" panose="020B0604020202020204" pitchFamily="34" charset="0"/>
              </a:rPr>
              <a:t> đầu </a:t>
            </a:r>
            <a:r>
              <a:rPr lang="en-US" sz="1800" dirty="0" err="1">
                <a:solidFill>
                  <a:schemeClr val="tx1"/>
                </a:solidFill>
                <a:latin typeface="Arial" panose="020B0604020202020204" pitchFamily="34" charset="0"/>
              </a:rPr>
              <a:t>tư</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cho</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phát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triển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bền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vững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và</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tạo</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ra</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giá</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trị</a:t>
            </a:r>
            <a:r>
              <a:rPr lang="en-US" sz="1800" dirty="0">
                <a:solidFill>
                  <a:schemeClr val="tx1"/>
                </a:solidFill>
                <a:latin typeface="Arial" panose="020B0604020202020204" pitchFamily="34" charset="0"/>
              </a:rPr>
              <a:t>.</a:t>
            </a:r>
          </a:p>
          <a:p>
            <a:pPr marL="361950">
              <a:spcBef>
                <a:spcPts val="600"/>
              </a:spcBef>
              <a:spcAft>
                <a:spcPts val="600"/>
              </a:spcAft>
            </a:pPr>
            <a:endParaRPr lang="en-US" sz="1800" dirty="0">
              <a:solidFill>
                <a:schemeClr val="tx1"/>
              </a:solidFill>
              <a:latin typeface="Arial" panose="020B0604020202020204" pitchFamily="34" charset="0"/>
            </a:endParaRPr>
          </a:p>
          <a:p>
            <a:pPr marL="361950">
              <a:spcBef>
                <a:spcPts val="600"/>
              </a:spcBef>
              <a:spcAft>
                <a:spcPts val="600"/>
              </a:spcAft>
            </a:pPr>
            <a:endParaRPr lang="en-US" sz="1800" dirty="0">
              <a:solidFill>
                <a:schemeClr val="tx1"/>
              </a:solidFill>
              <a:latin typeface="Arial" panose="020B0604020202020204" pitchFamily="34" charset="0"/>
            </a:endParaRPr>
          </a:p>
          <a:p>
            <a:pPr marL="11113">
              <a:spcBef>
                <a:spcPts val="600"/>
              </a:spcBef>
              <a:spcAft>
                <a:spcPts val="600"/>
              </a:spcAft>
            </a:pPr>
            <a:r>
              <a:rPr lang="en-US" sz="1800" b="1" i="1" dirty="0" err="1">
                <a:solidFill>
                  <a:schemeClr val="bg1">
                    <a:lumMod val="50000"/>
                  </a:schemeClr>
                </a:solidFill>
                <a:latin typeface="Arial" panose="020B0604020202020204" pitchFamily="34" charset="0"/>
              </a:rPr>
              <a:t>Quyết</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định</a:t>
            </a:r>
            <a:r>
              <a:rPr lang="en-US" sz="1800" b="1" i="1" dirty="0">
                <a:solidFill>
                  <a:schemeClr val="bg1">
                    <a:lumMod val="50000"/>
                  </a:schemeClr>
                </a:solidFill>
                <a:latin typeface="Arial" panose="020B0604020202020204" pitchFamily="34" charset="0"/>
              </a:rPr>
              <a:t> 964/QĐ-</a:t>
            </a:r>
            <a:r>
              <a:rPr lang="en-US" sz="1800" b="1" i="1" dirty="0" err="1">
                <a:solidFill>
                  <a:schemeClr val="bg1">
                    <a:lumMod val="50000"/>
                  </a:schemeClr>
                </a:solidFill>
                <a:latin typeface="Arial" panose="020B0604020202020204" pitchFamily="34" charset="0"/>
              </a:rPr>
              <a:t>TTg</a:t>
            </a:r>
            <a:r>
              <a:rPr lang="en-US" sz="1800" b="1" i="1" dirty="0">
                <a:solidFill>
                  <a:schemeClr val="bg1">
                    <a:lumMod val="50000"/>
                  </a:schemeClr>
                </a:solidFill>
                <a:latin typeface="Arial" panose="020B0604020202020204" pitchFamily="34" charset="0"/>
              </a:rPr>
              <a:t> </a:t>
            </a:r>
            <a:r>
              <a:rPr lang="en-US" sz="1800" b="1" i="1" dirty="0" err="1">
                <a:solidFill>
                  <a:schemeClr val="bg1">
                    <a:lumMod val="50000"/>
                  </a:schemeClr>
                </a:solidFill>
                <a:latin typeface="Arial" panose="020B0604020202020204" pitchFamily="34" charset="0"/>
              </a:rPr>
              <a:t>ngày</a:t>
            </a:r>
            <a:r>
              <a:rPr lang="en-US" sz="1800" b="1" i="1" dirty="0">
                <a:solidFill>
                  <a:schemeClr val="bg1">
                    <a:lumMod val="50000"/>
                  </a:schemeClr>
                </a:solidFill>
                <a:latin typeface="Arial" panose="020B0604020202020204" pitchFamily="34" charset="0"/>
              </a:rPr>
              <a:t> 10/08/2022 P</a:t>
            </a:r>
            <a:r>
              <a:rPr lang="vi-VN" sz="1800" b="1" i="1" dirty="0">
                <a:solidFill>
                  <a:schemeClr val="bg1">
                    <a:lumMod val="50000"/>
                  </a:schemeClr>
                </a:solidFill>
                <a:latin typeface="Arial" panose="020B0604020202020204" pitchFamily="34" charset="0"/>
              </a:rPr>
              <a:t>hê duyệt Chiến lược An toàn, An ninh mạng quốc gia, chủ động ứng phó với các thách thức từ không gian mạng đến năm 2025, tầm nhìn 2030</a:t>
            </a:r>
            <a:endParaRPr lang="en-US" sz="1800" b="1" i="1" dirty="0">
              <a:solidFill>
                <a:schemeClr val="bg1">
                  <a:lumMod val="50000"/>
                </a:schemeClr>
              </a:solidFill>
              <a:latin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751342" y="1203259"/>
            <a:ext cx="242382" cy="4865750"/>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8" y="224993"/>
            <a:ext cx="7011187" cy="724247"/>
          </a:xfrm>
        </p:spPr>
        <p:txBody>
          <a:bodyPr anchor="ctr"/>
          <a:lstStyle/>
          <a:p>
            <a:r>
              <a:rPr lang="en-US" sz="1800" b="1" dirty="0">
                <a:solidFill>
                  <a:schemeClr val="bg2">
                    <a:lumMod val="25000"/>
                  </a:schemeClr>
                </a:solidFill>
                <a:latin typeface="Oswald" charset="0"/>
              </a:rPr>
              <a:t>CHIẾN LƯỢC AN TOÀN, AN NINH MẠNG QUỐC GIA</a:t>
            </a:r>
          </a:p>
        </p:txBody>
      </p:sp>
      <p:sp>
        <p:nvSpPr>
          <p:cNvPr id="14" name="Text Placeholder 2">
            <a:extLst>
              <a:ext uri="{FF2B5EF4-FFF2-40B4-BE49-F238E27FC236}">
                <a16:creationId xmlns:a16="http://schemas.microsoft.com/office/drawing/2014/main" id="{C54921B3-CD56-A77F-A1B6-0466BD212A80}"/>
              </a:ext>
            </a:extLst>
          </p:cNvPr>
          <p:cNvSpPr txBox="1">
            <a:spLocks/>
          </p:cNvSpPr>
          <p:nvPr/>
        </p:nvSpPr>
        <p:spPr>
          <a:xfrm>
            <a:off x="-729309" y="22485"/>
            <a:ext cx="3687460" cy="97604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6146" name="Picture 2" descr="What is a Business Strategy? And How to Develop One!">
            <a:extLst>
              <a:ext uri="{FF2B5EF4-FFF2-40B4-BE49-F238E27FC236}">
                <a16:creationId xmlns:a16="http://schemas.microsoft.com/office/drawing/2014/main" id="{D7A896F3-35BF-93AE-3359-613834410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125" t="-399" r="2026" b="6626"/>
          <a:stretch/>
        </p:blipFill>
        <p:spPr bwMode="auto">
          <a:xfrm>
            <a:off x="163144" y="1981718"/>
            <a:ext cx="3502980" cy="284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3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checkerboard(across)">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checkerboard(across)">
                                      <p:cBhvr>
                                        <p:cTn id="12" dur="5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checkerboard(across)">
                                      <p:cBhvr>
                                        <p:cTn id="17" dur="5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3">
                                            <p:txEl>
                                              <p:pRg st="5" end="5"/>
                                            </p:txEl>
                                          </p:spTgt>
                                        </p:tgtEl>
                                        <p:attrNameLst>
                                          <p:attrName>style.visibility</p:attrName>
                                        </p:attrNameLst>
                                      </p:cBhvr>
                                      <p:to>
                                        <p:strVal val="visible"/>
                                      </p:to>
                                    </p:set>
                                    <p:animEffect transition="in" filter="checkerboard(across)">
                                      <p:cBhvr>
                                        <p:cTn id="22" dur="500"/>
                                        <p:tgtEl>
                                          <p:spTgt spid="2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C0C8D68-5757-1F4F-980E-8DCCA4461B6D}"/>
              </a:ext>
            </a:extLst>
          </p:cNvPr>
          <p:cNvCxnSpPr>
            <a:cxnSpLocks/>
          </p:cNvCxnSpPr>
          <p:nvPr/>
        </p:nvCxnSpPr>
        <p:spPr>
          <a:xfrm>
            <a:off x="11425429" y="6438116"/>
            <a:ext cx="0" cy="356461"/>
          </a:xfrm>
          <a:prstGeom prst="line">
            <a:avLst/>
          </a:prstGeom>
          <a:ln w="41275">
            <a:solidFill>
              <a:srgbClr val="05B0F0"/>
            </a:solidFill>
          </a:ln>
        </p:spPr>
        <p:style>
          <a:lnRef idx="1">
            <a:schemeClr val="accent1"/>
          </a:lnRef>
          <a:fillRef idx="0">
            <a:schemeClr val="accent1"/>
          </a:fillRef>
          <a:effectRef idx="0">
            <a:schemeClr val="accent1"/>
          </a:effectRef>
          <a:fontRef idx="minor">
            <a:schemeClr val="tx1"/>
          </a:fontRef>
        </p:style>
      </p:cxnSp>
      <p:sp>
        <p:nvSpPr>
          <p:cNvPr id="38" name="Slide Number Placeholder 2">
            <a:extLst>
              <a:ext uri="{FF2B5EF4-FFF2-40B4-BE49-F238E27FC236}">
                <a16:creationId xmlns:a16="http://schemas.microsoft.com/office/drawing/2014/main" id="{C37DE77E-646C-EC46-A90F-8A96405A70D6}"/>
              </a:ext>
            </a:extLst>
          </p:cNvPr>
          <p:cNvSpPr txBox="1">
            <a:spLocks/>
          </p:cNvSpPr>
          <p:nvPr/>
        </p:nvSpPr>
        <p:spPr>
          <a:xfrm>
            <a:off x="11516073" y="6258597"/>
            <a:ext cx="809105" cy="5847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15000"/>
              </a:lnSpc>
              <a:spcBef>
                <a:spcPts val="600"/>
              </a:spcBef>
              <a:spcAft>
                <a:spcPts val="0"/>
              </a:spcAft>
              <a:buClr>
                <a:srgbClr val="A6D683"/>
              </a:buClr>
              <a:buSzPts val="2400"/>
              <a:buFont typeface="Chivo"/>
              <a:buNone/>
              <a:defRPr sz="5401" b="0" i="0" u="none" strike="noStrike" cap="none" baseline="0">
                <a:solidFill>
                  <a:schemeClr val="tx1">
                    <a:lumMod val="85000"/>
                    <a:lumOff val="15000"/>
                  </a:schemeClr>
                </a:solidFill>
                <a:latin typeface="+mj-lt"/>
                <a:ea typeface="Chivo"/>
                <a:cs typeface="Arial" pitchFamily="34" charset="0"/>
                <a:sym typeface="Chivo"/>
              </a:defRPr>
            </a:lvl1pPr>
            <a:lvl2pPr marL="914400" marR="0" lvl="1"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2pPr>
            <a:lvl3pPr marL="1371600" marR="0" lvl="2"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3pPr>
            <a:lvl4pPr marL="1828800" marR="0" lvl="3"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4pPr>
            <a:lvl5pPr marL="2286000" marR="0" lvl="4"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5pPr>
            <a:lvl6pPr marL="2743200" marR="0" lvl="5"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6pPr>
            <a:lvl7pPr marL="3200400" marR="0" lvl="6"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7pPr>
            <a:lvl8pPr marL="3657600" marR="0" lvl="7"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8pPr>
            <a:lvl9pPr marL="4114800" marR="0" lvl="8" indent="-381000" algn="l" rtl="0">
              <a:lnSpc>
                <a:spcPct val="115000"/>
              </a:lnSpc>
              <a:spcBef>
                <a:spcPts val="0"/>
              </a:spcBef>
              <a:spcAft>
                <a:spcPts val="0"/>
              </a:spcAft>
              <a:buClr>
                <a:srgbClr val="9EB3C2"/>
              </a:buClr>
              <a:buSzPts val="2400"/>
              <a:buFont typeface="Chivo"/>
              <a:buChar char="▰"/>
              <a:defRPr sz="2400" b="0" i="0" u="none" strike="noStrike" cap="none">
                <a:solidFill>
                  <a:srgbClr val="00001A"/>
                </a:solidFill>
                <a:latin typeface="Chivo"/>
                <a:ea typeface="Chivo"/>
                <a:cs typeface="Chivo"/>
                <a:sym typeface="Chivo"/>
              </a:defRPr>
            </a:lvl9pPr>
          </a:lstStyle>
          <a:p>
            <a:pPr algn="l"/>
            <a:r>
              <a:rPr lang="en-US" sz="1400" b="1" kern="0" dirty="0">
                <a:solidFill>
                  <a:schemeClr val="tx1">
                    <a:lumMod val="75000"/>
                    <a:lumOff val="25000"/>
                  </a:schemeClr>
                </a:solidFill>
              </a:rPr>
              <a:t>Page 07</a:t>
            </a:r>
            <a:endParaRPr sz="1400" b="1" kern="0" dirty="0">
              <a:solidFill>
                <a:schemeClr val="tx1">
                  <a:lumMod val="75000"/>
                  <a:lumOff val="25000"/>
                </a:schemeClr>
              </a:solidFill>
            </a:endParaRPr>
          </a:p>
        </p:txBody>
      </p:sp>
      <p:pic>
        <p:nvPicPr>
          <p:cNvPr id="243" name="Picture 242">
            <a:extLst>
              <a:ext uri="{FF2B5EF4-FFF2-40B4-BE49-F238E27FC236}">
                <a16:creationId xmlns:a16="http://schemas.microsoft.com/office/drawing/2014/main" id="{EE937BB5-146C-4449-8C36-F780B90B23F1}"/>
              </a:ext>
            </a:extLst>
          </p:cNvPr>
          <p:cNvPicPr>
            <a:picLocks noChangeAspect="1"/>
          </p:cNvPicPr>
          <p:nvPr/>
        </p:nvPicPr>
        <p:blipFill>
          <a:blip r:embed="rId3"/>
          <a:stretch>
            <a:fillRect/>
          </a:stretch>
        </p:blipFill>
        <p:spPr>
          <a:xfrm>
            <a:off x="7568372" y="6103299"/>
            <a:ext cx="1853924" cy="738214"/>
          </a:xfrm>
          <a:prstGeom prst="rect">
            <a:avLst/>
          </a:prstGeom>
        </p:spPr>
      </p:pic>
      <p:sp>
        <p:nvSpPr>
          <p:cNvPr id="263" name="Content Placeholder 2">
            <a:extLst>
              <a:ext uri="{FF2B5EF4-FFF2-40B4-BE49-F238E27FC236}">
                <a16:creationId xmlns:a16="http://schemas.microsoft.com/office/drawing/2014/main" id="{3554E645-B494-EB48-B0CD-94312435EB60}"/>
              </a:ext>
            </a:extLst>
          </p:cNvPr>
          <p:cNvSpPr txBox="1">
            <a:spLocks/>
          </p:cNvSpPr>
          <p:nvPr/>
        </p:nvSpPr>
        <p:spPr>
          <a:xfrm>
            <a:off x="4252935" y="1261271"/>
            <a:ext cx="7263138" cy="469437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00"/>
              </a:spcBef>
              <a:spcAft>
                <a:spcPts val="300"/>
              </a:spcAft>
            </a:pPr>
            <a:r>
              <a:rPr lang="en-US" sz="1800" b="1" dirty="0" err="1">
                <a:solidFill>
                  <a:schemeClr val="tx1"/>
                </a:solidFill>
                <a:latin typeface="Arial" panose="020B0604020202020204" pitchFamily="34" charset="0"/>
              </a:rPr>
              <a:t>Thông</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tư</a:t>
            </a:r>
            <a:r>
              <a:rPr lang="en-US" sz="1800" b="1" dirty="0">
                <a:solidFill>
                  <a:schemeClr val="tx1"/>
                </a:solidFill>
                <a:latin typeface="Arial" panose="020B0604020202020204" pitchFamily="34" charset="0"/>
              </a:rPr>
              <a:t> 12/2022/TT-BTTTT </a:t>
            </a:r>
            <a:r>
              <a:rPr lang="en-US" sz="1800" b="1" dirty="0" err="1">
                <a:solidFill>
                  <a:schemeClr val="tx1"/>
                </a:solidFill>
                <a:latin typeface="Arial" panose="020B0604020202020204" pitchFamily="34" charset="0"/>
              </a:rPr>
              <a:t>ngày</a:t>
            </a:r>
            <a:r>
              <a:rPr lang="en-US" sz="1800" b="1" dirty="0">
                <a:solidFill>
                  <a:schemeClr val="tx1"/>
                </a:solidFill>
                <a:latin typeface="Arial" panose="020B0604020202020204" pitchFamily="34" charset="0"/>
              </a:rPr>
              <a:t> 12/8/2022</a:t>
            </a:r>
            <a:r>
              <a:rPr lang="vi-VN"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Quy</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định</a:t>
            </a:r>
            <a:r>
              <a:rPr lang="en-US" sz="1800" b="1" dirty="0">
                <a:solidFill>
                  <a:schemeClr val="tx1"/>
                </a:solidFill>
                <a:latin typeface="Arial" panose="020B0604020202020204" pitchFamily="34" charset="0"/>
              </a:rPr>
              <a:t> chi </a:t>
            </a:r>
            <a:r>
              <a:rPr lang="en-US" sz="1800" b="1" dirty="0" err="1">
                <a:solidFill>
                  <a:schemeClr val="tx1"/>
                </a:solidFill>
                <a:latin typeface="Arial" panose="020B0604020202020204" pitchFamily="34" charset="0"/>
              </a:rPr>
              <a:t>tiết</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và</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hướng</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dẫn</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một</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số</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điều</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của</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Nghị</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định</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số</a:t>
            </a:r>
            <a:r>
              <a:rPr lang="en-US" sz="1800" b="1" dirty="0">
                <a:solidFill>
                  <a:schemeClr val="tx1"/>
                </a:solidFill>
                <a:latin typeface="Arial" panose="020B0604020202020204" pitchFamily="34" charset="0"/>
              </a:rPr>
              <a:t> 85/2016/NĐ-CP </a:t>
            </a:r>
            <a:r>
              <a:rPr lang="en-US" sz="1800" b="1" dirty="0" err="1">
                <a:solidFill>
                  <a:schemeClr val="tx1"/>
                </a:solidFill>
                <a:latin typeface="Arial" panose="020B0604020202020204" pitchFamily="34" charset="0"/>
              </a:rPr>
              <a:t>ngày</a:t>
            </a:r>
            <a:r>
              <a:rPr lang="en-US" sz="1800" b="1" dirty="0">
                <a:solidFill>
                  <a:schemeClr val="tx1"/>
                </a:solidFill>
                <a:latin typeface="Arial" panose="020B0604020202020204" pitchFamily="34" charset="0"/>
              </a:rPr>
              <a:t> 01 </a:t>
            </a:r>
            <a:r>
              <a:rPr lang="en-US" sz="1800" b="1" dirty="0" err="1">
                <a:solidFill>
                  <a:schemeClr val="tx1"/>
                </a:solidFill>
                <a:latin typeface="Arial" panose="020B0604020202020204" pitchFamily="34" charset="0"/>
              </a:rPr>
              <a:t>tháng</a:t>
            </a:r>
            <a:r>
              <a:rPr lang="en-US" sz="1800" b="1" dirty="0">
                <a:solidFill>
                  <a:schemeClr val="tx1"/>
                </a:solidFill>
                <a:latin typeface="Arial" panose="020B0604020202020204" pitchFamily="34" charset="0"/>
              </a:rPr>
              <a:t> 7 </a:t>
            </a:r>
            <a:r>
              <a:rPr lang="en-US" sz="1800" b="1" dirty="0" err="1">
                <a:solidFill>
                  <a:schemeClr val="tx1"/>
                </a:solidFill>
                <a:latin typeface="Arial" panose="020B0604020202020204" pitchFamily="34" charset="0"/>
              </a:rPr>
              <a:t>năm</a:t>
            </a:r>
            <a:r>
              <a:rPr lang="en-US" sz="1800" b="1" dirty="0">
                <a:solidFill>
                  <a:schemeClr val="tx1"/>
                </a:solidFill>
                <a:latin typeface="Arial" panose="020B0604020202020204" pitchFamily="34" charset="0"/>
              </a:rPr>
              <a:t> 2016 </a:t>
            </a:r>
            <a:r>
              <a:rPr lang="en-US" sz="1800" b="1" dirty="0" err="1">
                <a:solidFill>
                  <a:schemeClr val="tx1"/>
                </a:solidFill>
                <a:latin typeface="Arial" panose="020B0604020202020204" pitchFamily="34" charset="0"/>
              </a:rPr>
              <a:t>về</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bảo</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đảm</a:t>
            </a:r>
            <a:r>
              <a:rPr lang="en-US" sz="1800" b="1" dirty="0">
                <a:solidFill>
                  <a:schemeClr val="tx1"/>
                </a:solidFill>
                <a:latin typeface="Arial" panose="020B0604020202020204" pitchFamily="34" charset="0"/>
              </a:rPr>
              <a:t> an </a:t>
            </a:r>
            <a:r>
              <a:rPr lang="en-US" sz="1800" b="1" dirty="0" err="1">
                <a:solidFill>
                  <a:schemeClr val="tx1"/>
                </a:solidFill>
                <a:latin typeface="Arial" panose="020B0604020202020204" pitchFamily="34" charset="0"/>
              </a:rPr>
              <a:t>toàn</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hệ</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thống</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thông</a:t>
            </a:r>
            <a:r>
              <a:rPr lang="en-US" sz="1800" b="1" dirty="0">
                <a:solidFill>
                  <a:schemeClr val="tx1"/>
                </a:solidFill>
                <a:latin typeface="Arial" panose="020B0604020202020204" pitchFamily="34" charset="0"/>
              </a:rPr>
              <a:t> tin </a:t>
            </a:r>
            <a:r>
              <a:rPr lang="en-US" sz="1800" b="1" dirty="0" err="1">
                <a:solidFill>
                  <a:schemeClr val="tx1"/>
                </a:solidFill>
                <a:latin typeface="Arial" panose="020B0604020202020204" pitchFamily="34" charset="0"/>
              </a:rPr>
              <a:t>theo</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cấp</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độ</a:t>
            </a:r>
            <a:r>
              <a:rPr lang="en-VN" sz="1800" b="1" dirty="0">
                <a:solidFill>
                  <a:schemeClr val="tx1"/>
                </a:solidFill>
                <a:latin typeface="Arial" panose="020B0604020202020204" pitchFamily="34" charset="0"/>
              </a:rPr>
              <a:t>, thay thế Thông tư 03</a:t>
            </a:r>
            <a:r>
              <a:rPr lang="en-US" sz="1800" b="1" dirty="0">
                <a:solidFill>
                  <a:schemeClr val="tx1"/>
                </a:solidFill>
                <a:latin typeface="Arial" panose="020B0604020202020204" pitchFamily="34" charset="0"/>
              </a:rPr>
              <a:t>/2017/TT-BTTTT </a:t>
            </a:r>
            <a:r>
              <a:rPr lang="en-US" sz="1800" b="1" dirty="0" err="1">
                <a:solidFill>
                  <a:schemeClr val="tx1"/>
                </a:solidFill>
                <a:latin typeface="Arial" panose="020B0604020202020204" pitchFamily="34" charset="0"/>
              </a:rPr>
              <a:t>ngày</a:t>
            </a:r>
            <a:r>
              <a:rPr lang="en-US" sz="1800" b="1" dirty="0">
                <a:solidFill>
                  <a:schemeClr val="tx1"/>
                </a:solidFill>
                <a:latin typeface="Arial" panose="020B0604020202020204" pitchFamily="34" charset="0"/>
              </a:rPr>
              <a:t> 24/4/2017 </a:t>
            </a:r>
            <a:r>
              <a:rPr lang="en-US" sz="1800" b="1" dirty="0" err="1">
                <a:solidFill>
                  <a:schemeClr val="tx1"/>
                </a:solidFill>
                <a:latin typeface="Arial" panose="020B0604020202020204" pitchFamily="34" charset="0"/>
              </a:rPr>
              <a:t>của</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Bộ</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Thông</a:t>
            </a:r>
            <a:r>
              <a:rPr lang="en-US" sz="1800" b="1" dirty="0">
                <a:solidFill>
                  <a:schemeClr val="tx1"/>
                </a:solidFill>
                <a:latin typeface="Arial" panose="020B0604020202020204" pitchFamily="34" charset="0"/>
              </a:rPr>
              <a:t> tin </a:t>
            </a:r>
            <a:r>
              <a:rPr lang="en-US" sz="1800" b="1" dirty="0" err="1">
                <a:solidFill>
                  <a:schemeClr val="tx1"/>
                </a:solidFill>
                <a:latin typeface="Arial" panose="020B0604020202020204" pitchFamily="34" charset="0"/>
              </a:rPr>
              <a:t>và</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Truyền</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thông</a:t>
            </a:r>
            <a:r>
              <a:rPr lang="en-VN" sz="1800" b="1" dirty="0">
                <a:solidFill>
                  <a:schemeClr val="tx1"/>
                </a:solidFill>
                <a:latin typeface="Arial" panose="020B0604020202020204" pitchFamily="34" charset="0"/>
              </a:rPr>
              <a:t> </a:t>
            </a:r>
            <a:endParaRPr lang="en-US" sz="1800" b="1" dirty="0">
              <a:solidFill>
                <a:schemeClr val="tx1"/>
              </a:solidFill>
              <a:latin typeface="Arial" panose="020B0604020202020204" pitchFamily="34" charset="0"/>
            </a:endParaRPr>
          </a:p>
          <a:p>
            <a:pPr>
              <a:spcBef>
                <a:spcPts val="300"/>
              </a:spcBef>
              <a:spcAft>
                <a:spcPts val="300"/>
              </a:spcAft>
            </a:pPr>
            <a:endParaRPr lang="en-US" sz="1800" b="1" i="1" dirty="0">
              <a:solidFill>
                <a:schemeClr val="tx1"/>
              </a:solidFill>
              <a:latin typeface="Arial" panose="020B0604020202020204" pitchFamily="34" charset="0"/>
            </a:endParaRPr>
          </a:p>
          <a:p>
            <a:pPr marL="285750" indent="-285750">
              <a:spcBef>
                <a:spcPts val="300"/>
              </a:spcBef>
              <a:spcAft>
                <a:spcPts val="300"/>
              </a:spcAft>
              <a:buFontTx/>
              <a:buChar char="-"/>
            </a:pPr>
            <a:r>
              <a:rPr lang="en-US" sz="1800" dirty="0" err="1">
                <a:solidFill>
                  <a:schemeClr val="tx1"/>
                </a:solidFill>
                <a:latin typeface="Arial" panose="020B0604020202020204" pitchFamily="34" charset="0"/>
              </a:rPr>
              <a:t>Hướng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dẫn</a:t>
            </a:r>
            <a:r>
              <a:rPr lang="en-US" sz="1800" dirty="0">
                <a:solidFill>
                  <a:schemeClr val="tx1"/>
                </a:solidFill>
                <a:latin typeface="Arial" panose="020B0604020202020204" pitchFamily="34" charset="0"/>
              </a:rPr>
              <a:t> chi </a:t>
            </a:r>
            <a:r>
              <a:rPr lang="en-US" sz="1800" dirty="0" err="1">
                <a:solidFill>
                  <a:schemeClr val="tx1"/>
                </a:solidFill>
                <a:latin typeface="Arial" panose="020B0604020202020204" pitchFamily="34" charset="0"/>
              </a:rPr>
              <a:t>tiết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hơn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một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số</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nội</a:t>
            </a:r>
            <a:r>
              <a:rPr lang="en-US" sz="1800" dirty="0">
                <a:solidFill>
                  <a:schemeClr val="tx1"/>
                </a:solidFill>
                <a:latin typeface="Arial" panose="020B0604020202020204" pitchFamily="34" charset="0"/>
              </a:rPr>
              <a:t> dung </a:t>
            </a:r>
            <a:r>
              <a:rPr lang="en-US" sz="1800" dirty="0" err="1">
                <a:solidFill>
                  <a:schemeClr val="tx1"/>
                </a:solidFill>
                <a:latin typeface="Arial" panose="020B0604020202020204" pitchFamily="34" charset="0"/>
              </a:rPr>
              <a:t>còn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bất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cập</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chưa</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được</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làm</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rõ</a:t>
            </a:r>
            <a:endParaRPr lang="en-US" sz="1800" dirty="0">
              <a:solidFill>
                <a:schemeClr val="tx1"/>
              </a:solidFill>
              <a:latin typeface="Arial" panose="020B0604020202020204" pitchFamily="34" charset="0"/>
            </a:endParaRPr>
          </a:p>
          <a:p>
            <a:pPr marL="285750" indent="-285750">
              <a:spcBef>
                <a:spcPts val="300"/>
              </a:spcBef>
              <a:spcAft>
                <a:spcPts val="300"/>
              </a:spcAft>
              <a:buFontTx/>
              <a:buChar char="-"/>
            </a:pPr>
            <a:r>
              <a:rPr lang="en-US" sz="1800" dirty="0" err="1">
                <a:solidFill>
                  <a:schemeClr val="tx1"/>
                </a:solidFill>
                <a:latin typeface="Arial" panose="020B0604020202020204" pitchFamily="34" charset="0"/>
              </a:rPr>
              <a:t>Bảo</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đảm</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tính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đồng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bộ</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thống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nhất</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giữa</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Luật</a:t>
            </a:r>
            <a:r>
              <a:rPr lang="en-US" sz="1800" dirty="0">
                <a:solidFill>
                  <a:schemeClr val="tx1"/>
                </a:solidFill>
                <a:latin typeface="Arial" panose="020B0604020202020204" pitchFamily="34" charset="0"/>
              </a:rPr>
              <a:t> An </a:t>
            </a:r>
            <a:r>
              <a:rPr lang="en-US" sz="1800" dirty="0" err="1">
                <a:solidFill>
                  <a:schemeClr val="tx1"/>
                </a:solidFill>
                <a:latin typeface="Arial" panose="020B0604020202020204" pitchFamily="34" charset="0"/>
              </a:rPr>
              <a:t>toàn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thông</a:t>
            </a:r>
            <a:r>
              <a:rPr lang="en-US" sz="1800" dirty="0">
                <a:solidFill>
                  <a:schemeClr val="tx1"/>
                </a:solidFill>
                <a:latin typeface="Arial" panose="020B0604020202020204" pitchFamily="34" charset="0"/>
              </a:rPr>
              <a:t> tin </a:t>
            </a:r>
            <a:r>
              <a:rPr lang="en-US" sz="1800" dirty="0" err="1">
                <a:solidFill>
                  <a:schemeClr val="tx1"/>
                </a:solidFill>
                <a:latin typeface="Arial" panose="020B0604020202020204" pitchFamily="34" charset="0"/>
              </a:rPr>
              <a:t>mạng</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Nghị</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định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số</a:t>
            </a:r>
            <a:r>
              <a:rPr lang="en-US" sz="1800" dirty="0">
                <a:solidFill>
                  <a:schemeClr val="tx1"/>
                </a:solidFill>
                <a:latin typeface="Arial" panose="020B0604020202020204" pitchFamily="34" charset="0"/>
              </a:rPr>
              <a:t> 85/2016/NĐ-CP, </a:t>
            </a:r>
            <a:r>
              <a:rPr lang="en-US" sz="1800" dirty="0" err="1">
                <a:solidFill>
                  <a:schemeClr val="tx1"/>
                </a:solidFill>
                <a:latin typeface="Arial" panose="020B0604020202020204" pitchFamily="34" charset="0"/>
              </a:rPr>
              <a:t>Tiêu</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chuẩn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quốc</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gia</a:t>
            </a:r>
            <a:r>
              <a:rPr lang="en-US" sz="1800" dirty="0">
                <a:solidFill>
                  <a:schemeClr val="tx1"/>
                </a:solidFill>
                <a:latin typeface="Arial" panose="020B0604020202020204" pitchFamily="34" charset="0"/>
              </a:rPr>
              <a:t> TCVN 11930: 2017 </a:t>
            </a:r>
          </a:p>
          <a:p>
            <a:pPr marL="285750" indent="-285750">
              <a:spcBef>
                <a:spcPts val="300"/>
              </a:spcBef>
              <a:spcAft>
                <a:spcPts val="300"/>
              </a:spcAft>
              <a:buFontTx/>
              <a:buChar char="-"/>
            </a:pPr>
            <a:r>
              <a:rPr lang="en-US" sz="1800" dirty="0" err="1">
                <a:solidFill>
                  <a:schemeClr val="tx1"/>
                </a:solidFill>
                <a:latin typeface="Arial" panose="020B0604020202020204" pitchFamily="34" charset="0"/>
              </a:rPr>
              <a:t>Phù</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hợp</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với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tình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hình</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thực</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tế</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đã</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triển</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khai</a:t>
            </a:r>
            <a:r>
              <a:rPr lang="en-US" sz="1800" dirty="0">
                <a:solidFill>
                  <a:schemeClr val="tx1"/>
                </a:solidFill>
                <a:latin typeface="Arial" panose="020B0604020202020204" pitchFamily="34" charset="0"/>
              </a:rPr>
              <a:t> </a:t>
            </a:r>
            <a:r>
              <a:rPr lang="en-US" sz="1800" dirty="0" err="1">
                <a:solidFill>
                  <a:schemeClr val="tx1"/>
                </a:solidFill>
                <a:latin typeface="Arial" panose="020B0604020202020204" pitchFamily="34" charset="0"/>
              </a:rPr>
              <a:t>trong</a:t>
            </a:r>
            <a:r>
              <a:rPr lang="en-US" sz="1800" dirty="0">
                <a:solidFill>
                  <a:schemeClr val="tx1"/>
                </a:solidFill>
                <a:latin typeface="Arial" panose="020B0604020202020204" pitchFamily="34" charset="0"/>
              </a:rPr>
              <a:t> 05 </a:t>
            </a:r>
            <a:r>
              <a:rPr lang="en-US" sz="1800" dirty="0" err="1">
                <a:solidFill>
                  <a:schemeClr val="tx1"/>
                </a:solidFill>
                <a:latin typeface="Arial" panose="020B0604020202020204" pitchFamily="34" charset="0"/>
              </a:rPr>
              <a:t>năm</a:t>
            </a:r>
            <a:r>
              <a:rPr lang="en-US" sz="1800" dirty="0">
                <a:solidFill>
                  <a:schemeClr val="tx1"/>
                </a:solidFill>
                <a:latin typeface="Arial" panose="020B0604020202020204" pitchFamily="34" charset="0"/>
              </a:rPr>
              <a:t> qua</a:t>
            </a:r>
          </a:p>
          <a:p>
            <a:pPr>
              <a:spcBef>
                <a:spcPts val="300"/>
              </a:spcBef>
              <a:spcAft>
                <a:spcPts val="300"/>
              </a:spcAft>
            </a:pPr>
            <a:br>
              <a:rPr lang="en-US" sz="1800" b="1" i="1" dirty="0">
                <a:solidFill>
                  <a:schemeClr val="tx1"/>
                </a:solidFill>
                <a:latin typeface="Arial" panose="020B0604020202020204" pitchFamily="34" charset="0"/>
              </a:rPr>
            </a:br>
            <a:r>
              <a:rPr lang="en-US" sz="1800" b="1" i="1" dirty="0" err="1">
                <a:solidFill>
                  <a:schemeClr val="tx1"/>
                </a:solidFill>
                <a:latin typeface="Arial" panose="020B0604020202020204" pitchFamily="34" charset="0"/>
              </a:rPr>
              <a:t>Hiệu</a:t>
            </a:r>
            <a:r>
              <a:rPr lang="en-US" sz="1800" b="1" i="1" dirty="0">
                <a:solidFill>
                  <a:schemeClr val="tx1"/>
                </a:solidFill>
                <a:latin typeface="Arial" panose="020B0604020202020204" pitchFamily="34" charset="0"/>
              </a:rPr>
              <a:t> </a:t>
            </a:r>
            <a:r>
              <a:rPr lang="en-US" sz="1800" b="1" i="1" dirty="0" err="1">
                <a:solidFill>
                  <a:schemeClr val="tx1"/>
                </a:solidFill>
                <a:latin typeface="Arial" panose="020B0604020202020204" pitchFamily="34" charset="0"/>
              </a:rPr>
              <a:t>lực</a:t>
            </a:r>
            <a:r>
              <a:rPr lang="en-US" sz="1800" b="1" i="1" dirty="0">
                <a:solidFill>
                  <a:schemeClr val="tx1"/>
                </a:solidFill>
                <a:latin typeface="Arial" panose="020B0604020202020204" pitchFamily="34" charset="0"/>
              </a:rPr>
              <a:t> </a:t>
            </a:r>
            <a:r>
              <a:rPr lang="en-US" sz="1800" b="1" i="1" dirty="0" err="1">
                <a:solidFill>
                  <a:schemeClr val="tx1"/>
                </a:solidFill>
                <a:latin typeface="Arial" panose="020B0604020202020204" pitchFamily="34" charset="0"/>
              </a:rPr>
              <a:t>thi</a:t>
            </a:r>
            <a:r>
              <a:rPr lang="en-US" sz="1800" b="1" i="1" dirty="0">
                <a:solidFill>
                  <a:schemeClr val="tx1"/>
                </a:solidFill>
                <a:latin typeface="Arial" panose="020B0604020202020204" pitchFamily="34" charset="0"/>
              </a:rPr>
              <a:t> </a:t>
            </a:r>
            <a:r>
              <a:rPr lang="en-US" sz="1800" b="1" i="1" dirty="0" err="1">
                <a:solidFill>
                  <a:schemeClr val="tx1"/>
                </a:solidFill>
                <a:latin typeface="Arial" panose="020B0604020202020204" pitchFamily="34" charset="0"/>
              </a:rPr>
              <a:t>hành</a:t>
            </a:r>
            <a:r>
              <a:rPr lang="en-US" sz="1800" b="1" i="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từ</a:t>
            </a:r>
            <a:r>
              <a:rPr lang="en-US" sz="1800" b="1" dirty="0">
                <a:solidFill>
                  <a:schemeClr val="tx1"/>
                </a:solidFill>
                <a:latin typeface="Arial" panose="020B0604020202020204" pitchFamily="34" charset="0"/>
              </a:rPr>
              <a:t> </a:t>
            </a:r>
            <a:r>
              <a:rPr lang="en-US" sz="1800" b="1" dirty="0" err="1">
                <a:solidFill>
                  <a:schemeClr val="tx1"/>
                </a:solidFill>
                <a:latin typeface="Arial" panose="020B0604020202020204" pitchFamily="34" charset="0"/>
              </a:rPr>
              <a:t>ngày</a:t>
            </a:r>
            <a:r>
              <a:rPr lang="en-US" sz="1800" b="1" dirty="0">
                <a:solidFill>
                  <a:schemeClr val="tx1"/>
                </a:solidFill>
                <a:latin typeface="Arial" panose="020B0604020202020204" pitchFamily="34" charset="0"/>
              </a:rPr>
              <a:t> 1/10/2022</a:t>
            </a:r>
          </a:p>
          <a:p>
            <a:pPr>
              <a:spcBef>
                <a:spcPts val="300"/>
              </a:spcBef>
              <a:spcAft>
                <a:spcPts val="300"/>
              </a:spcAft>
            </a:pPr>
            <a:endParaRPr lang="en-US" sz="1800" dirty="0">
              <a:solidFill>
                <a:schemeClr val="tx1"/>
              </a:solidFill>
              <a:latin typeface="Arial" panose="020B0604020202020204" pitchFamily="34" charset="0"/>
            </a:endParaRPr>
          </a:p>
        </p:txBody>
      </p:sp>
      <p:grpSp>
        <p:nvGrpSpPr>
          <p:cNvPr id="265" name="Group 264">
            <a:extLst>
              <a:ext uri="{FF2B5EF4-FFF2-40B4-BE49-F238E27FC236}">
                <a16:creationId xmlns:a16="http://schemas.microsoft.com/office/drawing/2014/main" id="{A321621F-74A7-6B4E-9766-2EC86F309528}"/>
              </a:ext>
            </a:extLst>
          </p:cNvPr>
          <p:cNvGrpSpPr/>
          <p:nvPr/>
        </p:nvGrpSpPr>
        <p:grpSpPr>
          <a:xfrm>
            <a:off x="3815053" y="1158643"/>
            <a:ext cx="228230" cy="4952306"/>
            <a:chOff x="3718309" y="877825"/>
            <a:chExt cx="242382" cy="4865750"/>
          </a:xfrm>
        </p:grpSpPr>
        <p:sp>
          <p:nvSpPr>
            <p:cNvPr id="261" name="Freeform 260">
              <a:extLst>
                <a:ext uri="{FF2B5EF4-FFF2-40B4-BE49-F238E27FC236}">
                  <a16:creationId xmlns:a16="http://schemas.microsoft.com/office/drawing/2014/main" id="{A6EF3784-AFDE-5540-9589-7FE501590631}"/>
                </a:ext>
              </a:extLst>
            </p:cNvPr>
            <p:cNvSpPr/>
            <p:nvPr/>
          </p:nvSpPr>
          <p:spPr>
            <a:xfrm rot="16200000" flipV="1">
              <a:off x="1517960" y="3218226"/>
              <a:ext cx="4557862" cy="82319"/>
            </a:xfrm>
            <a:custGeom>
              <a:avLst/>
              <a:gdLst>
                <a:gd name="connsiteX0" fmla="*/ 0 w 4229100"/>
                <a:gd name="connsiteY0" fmla="*/ 0 h 0"/>
                <a:gd name="connsiteX1" fmla="*/ 4229100 w 4229100"/>
                <a:gd name="connsiteY1" fmla="*/ 0 h 0"/>
              </a:gdLst>
              <a:ahLst/>
              <a:cxnLst>
                <a:cxn ang="0">
                  <a:pos x="connsiteX0" y="connsiteY0"/>
                </a:cxn>
                <a:cxn ang="0">
                  <a:pos x="connsiteX1" y="connsiteY1"/>
                </a:cxn>
              </a:cxnLst>
              <a:rect l="l" t="t" r="r" b="b"/>
              <a:pathLst>
                <a:path w="4229100">
                  <a:moveTo>
                    <a:pt x="0" y="0"/>
                  </a:moveTo>
                  <a:lnTo>
                    <a:pt x="4229100" y="0"/>
                  </a:lnTo>
                </a:path>
              </a:pathLst>
            </a:custGeom>
            <a:noFill/>
            <a:ln w="12700" cap="flat" cmpd="sng" algn="ctr">
              <a:solidFill>
                <a:srgbClr val="64D4EA"/>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37255EE7-41FC-8442-ABB3-1266F91980DE}"/>
                </a:ext>
              </a:extLst>
            </p:cNvPr>
            <p:cNvSpPr/>
            <p:nvPr/>
          </p:nvSpPr>
          <p:spPr>
            <a:xfrm>
              <a:off x="3721208" y="5538317"/>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ACFEB414-C736-624E-B64E-0CBAE7AD5FB8}"/>
                </a:ext>
              </a:extLst>
            </p:cNvPr>
            <p:cNvSpPr/>
            <p:nvPr/>
          </p:nvSpPr>
          <p:spPr>
            <a:xfrm>
              <a:off x="3718309" y="877825"/>
              <a:ext cx="239483" cy="205258"/>
            </a:xfrm>
            <a:prstGeom prst="ellipse">
              <a:avLst/>
            </a:prstGeom>
            <a:solidFill>
              <a:srgbClr val="64D4EA"/>
            </a:solidFill>
            <a:ln w="12700" cap="flat" cmpd="sng" algn="ctr">
              <a:solidFill>
                <a:srgbClr val="044D67"/>
              </a:solidFill>
              <a:prstDash val="solid"/>
              <a:miter lim="800000"/>
            </a:ln>
            <a:effectLst/>
          </p:spPr>
          <p:txBody>
            <a:bodyPr rtlCol="0" anchor="ctr"/>
            <a:lstStyle/>
            <a:p>
              <a:pPr algn="ctr" defTabSz="914422">
                <a:defRPr/>
              </a:pPr>
              <a:endParaRPr lang="en-US" sz="1801" kern="0">
                <a:solidFill>
                  <a:prstClr val="white"/>
                </a:solidFill>
                <a:latin typeface="Arial" panose="020B0604020202020204" pitchFamily="34" charset="0"/>
                <a:cs typeface="Arial" panose="020B0604020202020204" pitchFamily="34" charset="0"/>
              </a:endParaRPr>
            </a:p>
          </p:txBody>
        </p:sp>
      </p:grpSp>
      <p:sp>
        <p:nvSpPr>
          <p:cNvPr id="266" name="Text Placeholder 1">
            <a:extLst>
              <a:ext uri="{FF2B5EF4-FFF2-40B4-BE49-F238E27FC236}">
                <a16:creationId xmlns:a16="http://schemas.microsoft.com/office/drawing/2014/main" id="{C02CF532-EFA9-F345-BC18-E00E2E6D9415}"/>
              </a:ext>
            </a:extLst>
          </p:cNvPr>
          <p:cNvSpPr>
            <a:spLocks noGrp="1"/>
          </p:cNvSpPr>
          <p:nvPr>
            <p:ph type="body" sz="quarter" idx="10"/>
          </p:nvPr>
        </p:nvSpPr>
        <p:spPr>
          <a:xfrm>
            <a:off x="2411108" y="224993"/>
            <a:ext cx="7402593" cy="724247"/>
          </a:xfrm>
        </p:spPr>
        <p:txBody>
          <a:bodyPr anchor="ctr"/>
          <a:lstStyle/>
          <a:p>
            <a:r>
              <a:rPr lang="en-US" sz="1800" b="1" dirty="0" err="1">
                <a:solidFill>
                  <a:schemeClr val="bg2">
                    <a:lumMod val="25000"/>
                  </a:schemeClr>
                </a:solidFill>
                <a:latin typeface="Oswald" charset="0"/>
              </a:rPr>
              <a:t>Triển</a:t>
            </a:r>
            <a:r>
              <a:rPr lang="en-US" sz="1800" b="1" dirty="0">
                <a:solidFill>
                  <a:schemeClr val="bg2">
                    <a:lumMod val="25000"/>
                  </a:schemeClr>
                </a:solidFill>
                <a:latin typeface="Oswald" charset="0"/>
              </a:rPr>
              <a:t> </a:t>
            </a:r>
            <a:r>
              <a:rPr lang="en-US" sz="1800" b="1" dirty="0" err="1">
                <a:solidFill>
                  <a:schemeClr val="bg2">
                    <a:lumMod val="25000"/>
                  </a:schemeClr>
                </a:solidFill>
                <a:latin typeface="Oswald" charset="0"/>
              </a:rPr>
              <a:t>khai</a:t>
            </a:r>
            <a:r>
              <a:rPr lang="en-US" sz="1800" b="1" dirty="0">
                <a:solidFill>
                  <a:schemeClr val="bg2">
                    <a:lumMod val="25000"/>
                  </a:schemeClr>
                </a:solidFill>
                <a:latin typeface="Oswald" charset="0"/>
              </a:rPr>
              <a:t> NGHỊ ĐỊNH 85 ĐẢM BẢO AN TOÀN THÔNG TIN THEO CẤP ĐỘ</a:t>
            </a:r>
          </a:p>
        </p:txBody>
      </p:sp>
      <p:sp>
        <p:nvSpPr>
          <p:cNvPr id="14" name="Text Placeholder 2">
            <a:extLst>
              <a:ext uri="{FF2B5EF4-FFF2-40B4-BE49-F238E27FC236}">
                <a16:creationId xmlns:a16="http://schemas.microsoft.com/office/drawing/2014/main" id="{C54921B3-CD56-A77F-A1B6-0466BD212A80}"/>
              </a:ext>
            </a:extLst>
          </p:cNvPr>
          <p:cNvSpPr txBox="1">
            <a:spLocks/>
          </p:cNvSpPr>
          <p:nvPr/>
        </p:nvSpPr>
        <p:spPr>
          <a:xfrm>
            <a:off x="-729309" y="22485"/>
            <a:ext cx="3687460" cy="97604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110"/>
              </a:spcBef>
              <a:buClr>
                <a:srgbClr val="96CA4B"/>
              </a:buClr>
              <a:buFont typeface="Arial" panose="020B0604020202020204" pitchFamily="34" charset="0"/>
              <a:buChar char="•"/>
              <a:tabLst/>
              <a:defRPr sz="1650" kern="1200">
                <a:solidFill>
                  <a:schemeClr val="bg1"/>
                </a:solidFill>
                <a:latin typeface="+mj-lt"/>
                <a:ea typeface="+mn-ea"/>
                <a:cs typeface="+mn-cs"/>
              </a:defRPr>
            </a:lvl1pPr>
            <a:lvl2pPr marL="685800" indent="-228600" algn="l" defTabSz="914400" rtl="0" eaLnBrk="1" latinLnBrk="0" hangingPunct="1">
              <a:lnSpc>
                <a:spcPct val="95000"/>
              </a:lnSpc>
              <a:spcBef>
                <a:spcPts val="450"/>
              </a:spcBef>
              <a:buFont typeface="Arial" panose="020B0604020202020204" pitchFamily="34" charset="0"/>
              <a:buChar char="•"/>
              <a:tabLst/>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spc="-200" dirty="0">
                <a:solidFill>
                  <a:srgbClr val="002060"/>
                </a:solidFill>
                <a:effectLst>
                  <a:outerShdw blurRad="38100" dist="38100" dir="2700000" algn="tl">
                    <a:srgbClr val="000000">
                      <a:alpha val="43137"/>
                    </a:srgbClr>
                  </a:outerShdw>
                </a:effectLst>
                <a:latin typeface="Arial Black" panose="020B0A04020102020204" pitchFamily="34" charset="0"/>
              </a:rPr>
              <a:t>VNCERT</a:t>
            </a:r>
            <a:r>
              <a:rPr lang="en-US" sz="2800" b="1" spc="-200" dirty="0">
                <a:solidFill>
                  <a:schemeClr val="tx1"/>
                </a:solidFill>
                <a:effectLst>
                  <a:outerShdw blurRad="38100" dist="38100" dir="2700000" algn="tl">
                    <a:srgbClr val="000000">
                      <a:alpha val="43137"/>
                    </a:srgbClr>
                  </a:outerShdw>
                </a:effectLst>
                <a:latin typeface="Arial Black" panose="020B0A04020102020204" pitchFamily="34" charset="0"/>
              </a:rPr>
              <a:t>/</a:t>
            </a:r>
            <a:r>
              <a:rPr lang="en-US" sz="2800" b="1" spc="-200" dirty="0">
                <a:solidFill>
                  <a:srgbClr val="FF0000"/>
                </a:solidFill>
                <a:effectLst>
                  <a:outerShdw blurRad="38100" dist="38100" dir="2700000" algn="tl">
                    <a:srgbClr val="000000">
                      <a:alpha val="43137"/>
                    </a:srgbClr>
                  </a:outerShdw>
                </a:effectLst>
                <a:latin typeface="Arial Black" panose="020B0A04020102020204" pitchFamily="34" charset="0"/>
              </a:rPr>
              <a:t>CC</a:t>
            </a:r>
          </a:p>
        </p:txBody>
      </p:sp>
      <p:pic>
        <p:nvPicPr>
          <p:cNvPr id="1026" name="Picture 2" descr="Thông tư số 02/2020/TT-BXD ngày 20/7/2020 của Bộ trưởng Bộ Xây">
            <a:extLst>
              <a:ext uri="{FF2B5EF4-FFF2-40B4-BE49-F238E27FC236}">
                <a16:creationId xmlns:a16="http://schemas.microsoft.com/office/drawing/2014/main" id="{DC4848CC-BEC9-2D23-A614-B629A92EE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88" y="2751483"/>
            <a:ext cx="3173876" cy="198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99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63">
                                            <p:txEl>
                                              <p:pRg st="2" end="2"/>
                                            </p:txEl>
                                          </p:spTgt>
                                        </p:tgtEl>
                                        <p:attrNameLst>
                                          <p:attrName>style.visibility</p:attrName>
                                        </p:attrNameLst>
                                      </p:cBhvr>
                                      <p:to>
                                        <p:strVal val="visible"/>
                                      </p:to>
                                    </p:set>
                                    <p:anim calcmode="lin" valueType="num">
                                      <p:cBhvr additive="base">
                                        <p:cTn id="11" dur="500" fill="hold"/>
                                        <p:tgtEl>
                                          <p:spTgt spid="2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3">
                                            <p:txEl>
                                              <p:pRg st="3" end="3"/>
                                            </p:txEl>
                                          </p:spTgt>
                                        </p:tgtEl>
                                        <p:attrNameLst>
                                          <p:attrName>style.visibility</p:attrName>
                                        </p:attrNameLst>
                                      </p:cBhvr>
                                      <p:to>
                                        <p:strVal val="visible"/>
                                      </p:to>
                                    </p:set>
                                    <p:anim calcmode="lin" valueType="num">
                                      <p:cBhvr additive="base">
                                        <p:cTn id="17" dur="500" fill="hold"/>
                                        <p:tgtEl>
                                          <p:spTgt spid="26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3">
                                            <p:txEl>
                                              <p:pRg st="4" end="4"/>
                                            </p:txEl>
                                          </p:spTgt>
                                        </p:tgtEl>
                                        <p:attrNameLst>
                                          <p:attrName>style.visibility</p:attrName>
                                        </p:attrNameLst>
                                      </p:cBhvr>
                                      <p:to>
                                        <p:strVal val="visible"/>
                                      </p:to>
                                    </p:set>
                                    <p:anim calcmode="lin" valueType="num">
                                      <p:cBhvr additive="base">
                                        <p:cTn id="23" dur="500" fill="hold"/>
                                        <p:tgtEl>
                                          <p:spTgt spid="2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63">
                                            <p:txEl>
                                              <p:pRg st="5" end="5"/>
                                            </p:txEl>
                                          </p:spTgt>
                                        </p:tgtEl>
                                        <p:attrNameLst>
                                          <p:attrName>style.visibility</p:attrName>
                                        </p:attrNameLst>
                                      </p:cBhvr>
                                      <p:to>
                                        <p:strVal val="visible"/>
                                      </p:to>
                                    </p:set>
                                    <p:animEffect transition="in" filter="dissolve">
                                      <p:cBhvr>
                                        <p:cTn id="29" dur="500"/>
                                        <p:tgtEl>
                                          <p:spTgt spid="2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Color">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ALLPPT-Color">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14062</TotalTime>
  <Words>2962</Words>
  <Application>Microsoft Macintosh PowerPoint</Application>
  <PresentationFormat>Widescreen</PresentationFormat>
  <Paragraphs>286</Paragraphs>
  <Slides>24</Slides>
  <Notes>20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24</vt:i4>
      </vt:variant>
    </vt:vector>
  </HeadingPairs>
  <TitlesOfParts>
    <vt:vector size="37" baseType="lpstr">
      <vt:lpstr>Arial</vt:lpstr>
      <vt:lpstr>Arial Black</vt:lpstr>
      <vt:lpstr>Calibri</vt:lpstr>
      <vt:lpstr>Calibri Light</vt:lpstr>
      <vt:lpstr>Chivo</vt:lpstr>
      <vt:lpstr>Oswald</vt:lpstr>
      <vt:lpstr>Roboto </vt:lpstr>
      <vt:lpstr>Wingdings</vt:lpstr>
      <vt:lpstr>Cover and End Slide Master</vt:lpstr>
      <vt:lpstr>Contents Slide Master</vt:lpstr>
      <vt:lpstr>Section Break Slide Master</vt:lpstr>
      <vt:lpstr>1_Cover and End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Nguyen Nguyen Huu</cp:lastModifiedBy>
  <cp:revision>726</cp:revision>
  <dcterms:created xsi:type="dcterms:W3CDTF">2020-01-20T05:08:25Z</dcterms:created>
  <dcterms:modified xsi:type="dcterms:W3CDTF">2023-10-29T10:49:57Z</dcterms:modified>
</cp:coreProperties>
</file>